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sldIdLst>
    <p:sldId id="258" r:id="rId2"/>
    <p:sldId id="259" r:id="rId3"/>
  </p:sldIdLst>
  <p:sldSz cx="18288000" cy="10287000"/>
  <p:notesSz cx="20104100" cy="11309350"/>
  <p:defaultTextStyle>
    <a:defPPr>
      <a:defRPr lang="de-DE"/>
    </a:defPPr>
    <a:lvl1pPr marL="0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6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20" userDrawn="1">
          <p15:clr>
            <a:srgbClr val="A4A3A4"/>
          </p15:clr>
        </p15:guide>
        <p15:guide id="2" pos="196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8789"/>
    <a:srgbClr val="29363E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0" y="72"/>
      </p:cViewPr>
      <p:guideLst>
        <p:guide orient="horz" pos="2620"/>
        <p:guide pos="19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826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415869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831738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1247607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66347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2079346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2495215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2911084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3326953" algn="l" defTabSz="831738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8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83820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15430500" cy="6667500"/>
          </a:xfrm>
        </p:spPr>
        <p:txBody>
          <a:bodyPr numCol="2" spcCol="47625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6" name="Foliennummernplatzhalter 6"/>
          <p:cNvSpPr>
            <a:spLocks noGrp="1"/>
          </p:cNvSpPr>
          <p:nvPr>
            <p:ph type="sldNum" sz="quarter" idx="14"/>
          </p:nvPr>
        </p:nvSpPr>
        <p:spPr>
          <a:xfrm>
            <a:off x="8382000" y="9715500"/>
            <a:ext cx="1524000" cy="190800"/>
          </a:xfrm>
        </p:spPr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981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Text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1428750" y="1905000"/>
            <a:ext cx="7477125" cy="6667500"/>
          </a:xfrm>
          <a:prstGeom prst="rect">
            <a:avLst/>
          </a:prstGeom>
        </p:spPr>
        <p:txBody>
          <a:bodyPr/>
          <a:lstStyle>
            <a:lvl1pPr>
              <a:defRPr lang="de-DE" sz="28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6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 dirty="0" smtClean="0"/>
              <a:t>31. Juli 2014</a:t>
            </a:r>
            <a:endParaRPr lang="de-DE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 links +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2"/>
          </p:nvPr>
        </p:nvSpPr>
        <p:spPr>
          <a:xfrm>
            <a:off x="9382125" y="1905000"/>
            <a:ext cx="7477125" cy="6667500"/>
          </a:xfrm>
          <a:prstGeom prst="rect">
            <a:avLst/>
          </a:prstGeom>
        </p:spPr>
        <p:txBody>
          <a:bodyPr/>
          <a:lstStyle>
            <a:lvl1pPr>
              <a:defRPr lang="de-DE" sz="28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600" dirty="0" smtClean="0">
                <a:solidFill>
                  <a:srgbClr val="29363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  <a:endParaRPr lang="de-DE" dirty="0"/>
          </a:p>
        </p:txBody>
      </p:sp>
      <p:sp>
        <p:nvSpPr>
          <p:cNvPr id="15" name="Bildplatzhalter 14"/>
          <p:cNvSpPr>
            <a:spLocks noGrp="1"/>
          </p:cNvSpPr>
          <p:nvPr>
            <p:ph type="pic" sz="quarter" idx="13"/>
          </p:nvPr>
        </p:nvSpPr>
        <p:spPr>
          <a:xfrm>
            <a:off x="1428750" y="1905000"/>
            <a:ext cx="3505200" cy="30956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5400675" y="1905000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Bildplatzhalter 4"/>
          <p:cNvSpPr>
            <a:spLocks noGrp="1"/>
          </p:cNvSpPr>
          <p:nvPr>
            <p:ph type="pic" sz="quarter" idx="15"/>
          </p:nvPr>
        </p:nvSpPr>
        <p:spPr>
          <a:xfrm>
            <a:off x="1428750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6"/>
          </p:nvPr>
        </p:nvSpPr>
        <p:spPr>
          <a:xfrm>
            <a:off x="5400675" y="5476875"/>
            <a:ext cx="3505200" cy="3095625"/>
          </a:xfrm>
        </p:spPr>
        <p:txBody>
          <a:bodyPr/>
          <a:lstStyle/>
          <a:p>
            <a:endParaRPr lang="de-DE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fld id="{69474592-4D73-4147-A79C-31C119618734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17" name="Foliennummernplatzhalter 16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90299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edienplatzhalter 11"/>
          <p:cNvSpPr>
            <a:spLocks noGrp="1"/>
          </p:cNvSpPr>
          <p:nvPr>
            <p:ph type="media" sz="quarter" idx="12"/>
          </p:nvPr>
        </p:nvSpPr>
        <p:spPr>
          <a:xfrm>
            <a:off x="1524000" y="523875"/>
            <a:ext cx="15240000" cy="85725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D5B8E6BD-93E7-415A-A35B-39D60FE04917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ß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8288000" cy="909637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257183A5-C870-4B45-BE5A-BD6CAD400D1A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9"/>
          <p:cNvSpPr>
            <a:spLocks noGrp="1"/>
          </p:cNvSpPr>
          <p:nvPr>
            <p:ph type="pic" sz="quarter" idx="12"/>
          </p:nvPr>
        </p:nvSpPr>
        <p:spPr>
          <a:xfrm>
            <a:off x="0" y="38100"/>
            <a:ext cx="18288000" cy="909637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8750" y="952500"/>
            <a:ext cx="15430500" cy="2286000"/>
          </a:xfrm>
          <a:solidFill>
            <a:schemeClr val="bg1"/>
          </a:solidFill>
        </p:spPr>
        <p:txBody>
          <a:bodyPr lIns="476250" tIns="381000" rIns="381000" bIns="476250"/>
          <a:lstStyle>
            <a:lvl1pPr>
              <a:defRPr>
                <a:solidFill>
                  <a:srgbClr val="FFCC00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86531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ußzeilenplatzhalt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F59C51DE-FAAB-4CCC-93DB-FDE98D839706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sp>
        <p:nvSpPr>
          <p:cNvPr id="8" name="Titel 12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1428750" y="1905000"/>
            <a:ext cx="15430500" cy="6667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Text </a:t>
            </a:r>
            <a:r>
              <a:rPr lang="de-DE" dirty="0" err="1" smtClean="0"/>
              <a:t>Foliennr</a:t>
            </a:r>
            <a:endParaRPr lang="de-DE" dirty="0" smtClean="0"/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451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334500"/>
            <a:ext cx="18288000" cy="952500"/>
          </a:xfrm>
          <a:custGeom>
            <a:avLst/>
            <a:gdLst/>
            <a:ahLst/>
            <a:cxnLst/>
            <a:rect l="l" t="t" r="r" b="b"/>
            <a:pathLst>
              <a:path w="20104100" h="1047115">
                <a:moveTo>
                  <a:pt x="0" y="0"/>
                </a:moveTo>
                <a:lnTo>
                  <a:pt x="20104099" y="0"/>
                </a:lnTo>
                <a:lnTo>
                  <a:pt x="20104099" y="1047088"/>
                </a:lnTo>
                <a:lnTo>
                  <a:pt x="0" y="1047088"/>
                </a:lnTo>
                <a:lnTo>
                  <a:pt x="0" y="0"/>
                </a:lnTo>
                <a:close/>
              </a:path>
            </a:pathLst>
          </a:custGeom>
          <a:solidFill>
            <a:srgbClr val="F1F1F2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17" name="bk object 17"/>
          <p:cNvSpPr/>
          <p:nvPr/>
        </p:nvSpPr>
        <p:spPr>
          <a:xfrm>
            <a:off x="0" y="9096375"/>
            <a:ext cx="18288000" cy="238125"/>
          </a:xfrm>
          <a:custGeom>
            <a:avLst/>
            <a:gdLst/>
            <a:ahLst/>
            <a:cxnLst/>
            <a:rect l="l" t="t" r="r" b="b"/>
            <a:pathLst>
              <a:path w="20104100" h="262254">
                <a:moveTo>
                  <a:pt x="0" y="261772"/>
                </a:moveTo>
                <a:lnTo>
                  <a:pt x="20104099" y="261772"/>
                </a:lnTo>
                <a:lnTo>
                  <a:pt x="20104099" y="0"/>
                </a:lnTo>
                <a:lnTo>
                  <a:pt x="0" y="0"/>
                </a:lnTo>
                <a:lnTo>
                  <a:pt x="0" y="261772"/>
                </a:lnTo>
                <a:close/>
              </a:path>
            </a:pathLst>
          </a:custGeom>
          <a:solidFill>
            <a:srgbClr val="FFC100"/>
          </a:solidFill>
        </p:spPr>
        <p:txBody>
          <a:bodyPr wrap="square" lIns="0" tIns="0" rIns="0" bIns="0" rtlCol="0"/>
          <a:lstStyle/>
          <a:p>
            <a:endParaRPr sz="1489"/>
          </a:p>
        </p:txBody>
      </p:sp>
      <p:sp>
        <p:nvSpPr>
          <p:cNvPr id="7" name="Titelplatzhalter 6"/>
          <p:cNvSpPr>
            <a:spLocks noGrp="1"/>
          </p:cNvSpPr>
          <p:nvPr>
            <p:ph type="title"/>
          </p:nvPr>
        </p:nvSpPr>
        <p:spPr>
          <a:xfrm>
            <a:off x="1428750" y="590550"/>
            <a:ext cx="15430500" cy="7143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9" name="Textplatzhalter 8"/>
          <p:cNvSpPr>
            <a:spLocks noGrp="1"/>
          </p:cNvSpPr>
          <p:nvPr>
            <p:ph type="body" idx="1"/>
          </p:nvPr>
        </p:nvSpPr>
        <p:spPr>
          <a:xfrm>
            <a:off x="1428750" y="1905000"/>
            <a:ext cx="15430500" cy="66675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3"/>
          </p:nvPr>
        </p:nvSpPr>
        <p:spPr>
          <a:xfrm>
            <a:off x="1428750" y="9715500"/>
            <a:ext cx="6667500" cy="1905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rgbClr val="868789"/>
                </a:solidFill>
              </a:defRPr>
            </a:lvl1pPr>
          </a:lstStyle>
          <a:p>
            <a:fld id="{7845E545-5A1C-4DC8-9564-860AA32E48AD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8382000" y="9715500"/>
            <a:ext cx="1524000" cy="190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de-DE" dirty="0" smtClean="0"/>
              <a:t>Folie </a:t>
            </a:r>
            <a:fld id="{BBA6EBB1-E6F9-4D78-9BDB-01776856D945}" type="slidenum">
              <a:rPr lang="de-DE" smtClean="0"/>
              <a:pPr algn="ctr"/>
              <a:t>‹Nr.›</a:t>
            </a:fld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4250" y="9572625"/>
            <a:ext cx="1905000" cy="44053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6" r:id="rId4"/>
    <p:sldLayoutId id="2147483663" r:id="rId5"/>
    <p:sldLayoutId id="2147483664" r:id="rId6"/>
    <p:sldLayoutId id="2147483668" r:id="rId7"/>
    <p:sldLayoutId id="2147483669" r:id="rId8"/>
  </p:sldLayoutIdLst>
  <p:timing>
    <p:tnLst>
      <p:par>
        <p:cTn id="1" dur="indefinite" restart="never" nodeType="tmRoot"/>
      </p:par>
    </p:tnLst>
  </p:timing>
  <p:hf hdr="0" dt="0"/>
  <p:txStyles>
    <p:titleStyle>
      <a:lvl1pPr>
        <a:lnSpc>
          <a:spcPct val="120000"/>
        </a:lnSpc>
        <a:defRPr sz="4950">
          <a:solidFill>
            <a:srgbClr val="868789"/>
          </a:solidFill>
          <a:latin typeface="+mj-lt"/>
          <a:ea typeface="+mj-ea"/>
          <a:cs typeface="+mj-cs"/>
        </a:defRPr>
      </a:lvl1pPr>
    </p:titleStyle>
    <p:bodyStyle>
      <a:lvl1pPr marL="0" marR="0" indent="-360000" algn="l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FFCC00"/>
        </a:buClr>
        <a:buSzPct val="100000"/>
        <a:buFontTx/>
        <a:buBlip>
          <a:blip r:embed="rId11"/>
        </a:buBlip>
        <a:tabLst/>
        <a:defRPr lang="de-DE" sz="2800" baseline="0" noProof="0" dirty="0" smtClean="0">
          <a:solidFill>
            <a:srgbClr val="29363E"/>
          </a:solidFill>
          <a:latin typeface="+mn-lt"/>
          <a:ea typeface="+mn-ea"/>
          <a:cs typeface="+mn-cs"/>
        </a:defRPr>
      </a:lvl1pPr>
      <a:lvl2pPr marL="1409700" marR="0" indent="-180000" defTabSz="914400" eaLnBrk="1" fontAlgn="auto" latinLnBrk="0" hangingPunct="1">
        <a:lnSpc>
          <a:spcPts val="4950"/>
        </a:lnSpc>
        <a:spcBef>
          <a:spcPts val="0"/>
        </a:spcBef>
        <a:spcAft>
          <a:spcPts val="0"/>
        </a:spcAft>
        <a:buClr>
          <a:srgbClr val="868789"/>
        </a:buClr>
        <a:buSzPct val="70000"/>
        <a:buFontTx/>
        <a:buBlip>
          <a:blip r:embed="rId12"/>
        </a:buBlip>
        <a:tabLst/>
        <a:defRPr sz="2400" baseline="0">
          <a:solidFill>
            <a:srgbClr val="29363E"/>
          </a:solidFill>
          <a:latin typeface="+mn-lt"/>
          <a:ea typeface="+mn-ea"/>
          <a:cs typeface="+mn-cs"/>
        </a:defRPr>
      </a:lvl2pPr>
      <a:lvl3pPr marL="142875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3pPr>
      <a:lvl4pPr marL="190500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4pPr>
      <a:lvl5pPr marL="2857500" indent="-180000">
        <a:lnSpc>
          <a:spcPts val="4950"/>
        </a:lnSpc>
        <a:buClr>
          <a:srgbClr val="868789"/>
        </a:buClr>
        <a:buFontTx/>
        <a:buBlip>
          <a:blip r:embed="rId12"/>
        </a:buBlip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5869">
        <a:defRPr>
          <a:latin typeface="+mn-lt"/>
          <a:ea typeface="+mn-ea"/>
          <a:cs typeface="+mn-cs"/>
        </a:defRPr>
      </a:lvl2pPr>
      <a:lvl3pPr marL="831738">
        <a:defRPr>
          <a:latin typeface="+mn-lt"/>
          <a:ea typeface="+mn-ea"/>
          <a:cs typeface="+mn-cs"/>
        </a:defRPr>
      </a:lvl3pPr>
      <a:lvl4pPr marL="1247607">
        <a:defRPr>
          <a:latin typeface="+mn-lt"/>
          <a:ea typeface="+mn-ea"/>
          <a:cs typeface="+mn-cs"/>
        </a:defRPr>
      </a:lvl4pPr>
      <a:lvl5pPr marL="1663476">
        <a:defRPr>
          <a:latin typeface="+mn-lt"/>
          <a:ea typeface="+mn-ea"/>
          <a:cs typeface="+mn-cs"/>
        </a:defRPr>
      </a:lvl5pPr>
      <a:lvl6pPr marL="2079346">
        <a:defRPr>
          <a:latin typeface="+mn-lt"/>
          <a:ea typeface="+mn-ea"/>
          <a:cs typeface="+mn-cs"/>
        </a:defRPr>
      </a:lvl6pPr>
      <a:lvl7pPr marL="2495215">
        <a:defRPr>
          <a:latin typeface="+mn-lt"/>
          <a:ea typeface="+mn-ea"/>
          <a:cs typeface="+mn-cs"/>
        </a:defRPr>
      </a:lvl7pPr>
      <a:lvl8pPr marL="2911084">
        <a:defRPr>
          <a:latin typeface="+mn-lt"/>
          <a:ea typeface="+mn-ea"/>
          <a:cs typeface="+mn-cs"/>
        </a:defRPr>
      </a:lvl8pPr>
      <a:lvl9pPr marL="332695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de-DE" sz="4900" dirty="0">
              <a:solidFill>
                <a:srgbClr val="8687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3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"/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Fußzeilenplatzhalter 2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fld id="{93193149-8F11-4BF8-BA3E-9AA33997EFFE}" type="datetime4">
              <a:rPr lang="de-DE" smtClean="0"/>
              <a:t>27. Januar 2015</a:t>
            </a:fld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r>
              <a:rPr lang="de-DE" smtClean="0"/>
              <a:t>Folie </a:t>
            </a:r>
            <a:fld id="{BBA6EBB1-E6F9-4D78-9BDB-01776856D945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6302183"/>
      </p:ext>
    </p:extLst>
  </p:cSld>
  <p:clrMapOvr>
    <a:masterClrMapping/>
  </p:clrMapOvr>
</p:sld>
</file>

<file path=ppt/theme/theme1.xml><?xml version="1.0" encoding="utf-8"?>
<a:theme xmlns:a="http://schemas.openxmlformats.org/drawingml/2006/main" name="Trenz AG Vital Yel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nzAG">
      <a:majorFont>
        <a:latin typeface="Roboto Slab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</Words>
  <Application>Microsoft Office PowerPoint</Application>
  <PresentationFormat>Benutzerdefiniert</PresentationFormat>
  <Paragraphs>2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Roboto Slab</vt:lpstr>
      <vt:lpstr>Trenz AG Vital Yellow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der Präsentation wird hier platziert</dc:title>
  <dc:creator>Carsten Koralewski</dc:creator>
  <cp:lastModifiedBy>Katharina Cornelius</cp:lastModifiedBy>
  <cp:revision>58</cp:revision>
  <dcterms:created xsi:type="dcterms:W3CDTF">2014-06-26T12:13:32Z</dcterms:created>
  <dcterms:modified xsi:type="dcterms:W3CDTF">2015-01-27T13:22:49Z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2014-06-25T00:00:00Z</vt:filetime>
  </property>
  <property fmtid="{D5CDD505-2E9C-101B-9397-08002B2CF9AE}" pid="3" name="LastSaved">
    <vt:filetime>2014-06-26T00:00:00Z</vt:filetime>
  </property>
</Properties>
</file>