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18288000" cy="10287000"/>
  <p:notesSz cx="20104100" cy="11309350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83B"/>
    <a:srgbClr val="558ED5"/>
    <a:srgbClr val="868789"/>
    <a:srgbClr val="29363E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0" y="72"/>
      </p:cViewPr>
      <p:guideLst>
        <p:guide orient="horz" pos="2620"/>
        <p:guide pos="19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fld id="{69474592-4D73-4147-A79C-31C119618734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D5B8E6BD-93E7-415A-A35B-39D60FE04917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257183A5-C870-4B45-BE5A-BD6CAD400D1A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38100"/>
            <a:ext cx="18288000" cy="909637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DD083B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F59C51DE-FAAB-4CCC-93DB-FDE98D839706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8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Foliennr</a:t>
            </a:r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451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DD083B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</a:t>
            </a:r>
            <a:r>
              <a:rPr lang="de-DE" dirty="0" smtClean="0"/>
              <a:t>Ebene</a:t>
            </a:r>
          </a:p>
          <a:p>
            <a:pPr lvl="4"/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rgbClr val="868789"/>
                </a:solidFill>
              </a:defRPr>
            </a:lvl1pPr>
          </a:lstStyle>
          <a:p>
            <a:fld id="{7845E545-5A1C-4DC8-9564-860AA32E48AD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8382000" y="9715500"/>
            <a:ext cx="1524000" cy="19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de-DE" dirty="0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</p:sldLayoutIdLst>
  <p:timing>
    <p:tnLst>
      <p:par>
        <p:cTn id="1" dur="indefinite" restart="never" nodeType="tmRoot"/>
      </p:par>
    </p:tnLst>
  </p:timing>
  <p:hf hdr="0" dt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DD083B"/>
        </a:buClr>
        <a:buSzPct val="100000"/>
        <a:buFont typeface="Webdings" panose="05030102010509060703" pitchFamily="18" charset="2"/>
        <a:buChar char="4"/>
        <a:tabLst/>
        <a:defRPr lang="de-DE" sz="28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DD083B"/>
        </a:buClr>
        <a:buSzPct val="70000"/>
        <a:buFont typeface="Webdings" panose="05030102010509060703" pitchFamily="18" charset="2"/>
        <a:buChar char="4"/>
        <a:tabLst/>
        <a:defRPr sz="240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DD083B"/>
        </a:buClr>
        <a:buFont typeface="Webdings" panose="05030102010509060703" pitchFamily="18" charset="2"/>
        <a:buChar char="4"/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DD083B"/>
        </a:buClr>
        <a:buFont typeface="Webdings" panose="05030102010509060703" pitchFamily="18" charset="2"/>
        <a:buChar char="4"/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DD083B"/>
        </a:buClr>
        <a:buFont typeface="Webdings" panose="05030102010509060703" pitchFamily="18" charset="2"/>
        <a:buChar char="4"/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e-DE" sz="4900" dirty="0">
              <a:solidFill>
                <a:srgbClr val="8687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2"/>
          </p:nvPr>
        </p:nvSpPr>
        <p:spPr>
          <a:xfrm>
            <a:off x="0" y="17318"/>
            <a:ext cx="18288000" cy="9096375"/>
          </a:xfrm>
        </p:spPr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6302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045265"/>
      </p:ext>
    </p:extLst>
  </p:cSld>
  <p:clrMapOvr>
    <a:masterClrMapping/>
  </p:clrMapOvr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</Words>
  <Application>Microsoft Office PowerPoint</Application>
  <PresentationFormat>Benutzerdefiniert</PresentationFormat>
  <Paragraphs>4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Roboto Slab</vt:lpstr>
      <vt:lpstr>Webdings</vt:lpstr>
      <vt:lpstr>Trenz AG Vital Yellow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Katharina Cornelius</cp:lastModifiedBy>
  <cp:revision>60</cp:revision>
  <dcterms:created xsi:type="dcterms:W3CDTF">2014-06-26T12:13:32Z</dcterms:created>
  <dcterms:modified xsi:type="dcterms:W3CDTF">2015-01-27T13:35:20Z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