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96" y="-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1231-FDA2-4BA7-9592-E481E704E980}" type="datetimeFigureOut">
              <a:rPr lang="de-DE" smtClean="0"/>
              <a:t>01.12.14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88F62-7DC2-417E-8FE5-7511F1B44E4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267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1231-FDA2-4BA7-9592-E481E704E980}" type="datetimeFigureOut">
              <a:rPr lang="de-DE" smtClean="0"/>
              <a:t>01.12.14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88F62-7DC2-417E-8FE5-7511F1B44E4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073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1231-FDA2-4BA7-9592-E481E704E980}" type="datetimeFigureOut">
              <a:rPr lang="de-DE" smtClean="0"/>
              <a:t>01.12.14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88F62-7DC2-417E-8FE5-7511F1B44E4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4806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1231-FDA2-4BA7-9592-E481E704E980}" type="datetimeFigureOut">
              <a:rPr lang="de-DE" smtClean="0"/>
              <a:t>01.12.14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88F62-7DC2-417E-8FE5-7511F1B44E4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8262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1231-FDA2-4BA7-9592-E481E704E980}" type="datetimeFigureOut">
              <a:rPr lang="de-DE" smtClean="0"/>
              <a:t>01.12.14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88F62-7DC2-417E-8FE5-7511F1B44E4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8474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1231-FDA2-4BA7-9592-E481E704E980}" type="datetimeFigureOut">
              <a:rPr lang="de-DE" smtClean="0"/>
              <a:t>01.12.14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88F62-7DC2-417E-8FE5-7511F1B44E4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950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1231-FDA2-4BA7-9592-E481E704E980}" type="datetimeFigureOut">
              <a:rPr lang="de-DE" smtClean="0"/>
              <a:t>01.12.14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88F62-7DC2-417E-8FE5-7511F1B44E4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944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1231-FDA2-4BA7-9592-E481E704E980}" type="datetimeFigureOut">
              <a:rPr lang="de-DE" smtClean="0"/>
              <a:t>01.12.14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88F62-7DC2-417E-8FE5-7511F1B44E4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399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1231-FDA2-4BA7-9592-E481E704E980}" type="datetimeFigureOut">
              <a:rPr lang="de-DE" smtClean="0"/>
              <a:t>01.12.14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88F62-7DC2-417E-8FE5-7511F1B44E4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251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1231-FDA2-4BA7-9592-E481E704E980}" type="datetimeFigureOut">
              <a:rPr lang="de-DE" smtClean="0"/>
              <a:t>01.12.14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88F62-7DC2-417E-8FE5-7511F1B44E4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356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1231-FDA2-4BA7-9592-E481E704E980}" type="datetimeFigureOut">
              <a:rPr lang="de-DE" smtClean="0"/>
              <a:t>01.12.14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88F62-7DC2-417E-8FE5-7511F1B44E4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2721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61231-FDA2-4BA7-9592-E481E704E980}" type="datetimeFigureOut">
              <a:rPr lang="de-DE" smtClean="0"/>
              <a:t>01.12.14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88F62-7DC2-417E-8FE5-7511F1B44E4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964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hteck 46"/>
          <p:cNvSpPr/>
          <p:nvPr/>
        </p:nvSpPr>
        <p:spPr>
          <a:xfrm>
            <a:off x="420239" y="3411051"/>
            <a:ext cx="2032622" cy="25394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6" name="Rechteck 45"/>
          <p:cNvSpPr/>
          <p:nvPr/>
        </p:nvSpPr>
        <p:spPr>
          <a:xfrm>
            <a:off x="2405287" y="1831602"/>
            <a:ext cx="4047059" cy="41188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0" y="-5438"/>
            <a:ext cx="12192000" cy="28924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 err="1" smtClean="0">
                <a:latin typeface="Roboto Slab" pitchFamily="2" charset="0"/>
                <a:ea typeface="Roboto Slab" pitchFamily="2" charset="0"/>
              </a:rPr>
              <a:t>Organigram</a:t>
            </a:r>
            <a:r>
              <a:rPr lang="de-DE" sz="1050" dirty="0" smtClean="0">
                <a:latin typeface="Roboto Slab" pitchFamily="2" charset="0"/>
                <a:ea typeface="Roboto Slab" pitchFamily="2" charset="0"/>
              </a:rPr>
              <a:t> </a:t>
            </a:r>
            <a:r>
              <a:rPr lang="de-DE" sz="1050" dirty="0" err="1" smtClean="0">
                <a:latin typeface="Roboto Slab" pitchFamily="2" charset="0"/>
                <a:ea typeface="Roboto Slab" pitchFamily="2" charset="0"/>
              </a:rPr>
              <a:t>of</a:t>
            </a:r>
            <a:r>
              <a:rPr lang="de-DE" sz="1050" dirty="0" smtClean="0">
                <a:latin typeface="Roboto Slab" pitchFamily="2" charset="0"/>
                <a:ea typeface="Roboto Slab" pitchFamily="2" charset="0"/>
              </a:rPr>
              <a:t> TRENZ AG</a:t>
            </a:r>
            <a:endParaRPr lang="de-DE" sz="105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485087" y="854123"/>
            <a:ext cx="1903221" cy="63849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5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President</a:t>
            </a:r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 / CEO</a:t>
            </a:r>
          </a:p>
          <a:p>
            <a:pPr algn="ctr"/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Product</a:t>
            </a:r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 Developer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Stefan Gerdts</a:t>
            </a:r>
          </a:p>
          <a:p>
            <a:pPr algn="ctr"/>
            <a:endParaRPr lang="de-DE" sz="1000" b="1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3432410" y="571385"/>
            <a:ext cx="3955900" cy="28838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u="sng" dirty="0">
                <a:latin typeface="Roboto Slab" pitchFamily="2" charset="0"/>
                <a:ea typeface="Roboto Slab" pitchFamily="2" charset="0"/>
              </a:rPr>
              <a:t>Executive</a:t>
            </a:r>
          </a:p>
        </p:txBody>
      </p:sp>
      <p:sp>
        <p:nvSpPr>
          <p:cNvPr id="7" name="Rechteck 6"/>
          <p:cNvSpPr/>
          <p:nvPr/>
        </p:nvSpPr>
        <p:spPr>
          <a:xfrm>
            <a:off x="1362276" y="854121"/>
            <a:ext cx="1897523" cy="638497"/>
          </a:xfrm>
          <a:prstGeom prst="rect">
            <a:avLst/>
          </a:prstGeom>
          <a:solidFill>
            <a:srgbClr val="1393A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5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5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President</a:t>
            </a:r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 </a:t>
            </a:r>
            <a:r>
              <a:rPr lang="de-DE" sz="1000" b="1" dirty="0" err="1">
                <a:latin typeface="Roboto Slab" pitchFamily="2" charset="0"/>
                <a:ea typeface="Roboto Slab" pitchFamily="2" charset="0"/>
              </a:rPr>
              <a:t>Assistant</a:t>
            </a:r>
            <a:r>
              <a:rPr lang="de-DE" sz="1000" b="1" dirty="0">
                <a:latin typeface="Roboto Slab" pitchFamily="2" charset="0"/>
                <a:ea typeface="Roboto Slab" pitchFamily="2" charset="0"/>
              </a:rPr>
              <a:t> </a:t>
            </a:r>
            <a:endParaRPr lang="de-DE" sz="100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Human Resources 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Sina Baasch</a:t>
            </a:r>
            <a:r>
              <a:rPr lang="de-DE" sz="1000" i="1" dirty="0">
                <a:latin typeface="Roboto Slab" pitchFamily="2" charset="0"/>
                <a:ea typeface="Roboto Slab" pitchFamily="2" charset="0"/>
              </a:rPr>
              <a:t> </a:t>
            </a:r>
            <a:endParaRPr lang="de-DE" sz="1000" i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50" b="1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362278" y="571385"/>
            <a:ext cx="1897522" cy="28815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u="sng" dirty="0" smtClean="0">
                <a:latin typeface="Roboto Slab" pitchFamily="2" charset="0"/>
                <a:ea typeface="Roboto Slab" pitchFamily="2" charset="0"/>
              </a:rPr>
              <a:t>Administration</a:t>
            </a:r>
          </a:p>
        </p:txBody>
      </p:sp>
      <p:sp>
        <p:nvSpPr>
          <p:cNvPr id="9" name="Rechteck 8"/>
          <p:cNvSpPr/>
          <p:nvPr/>
        </p:nvSpPr>
        <p:spPr>
          <a:xfrm>
            <a:off x="7560918" y="854123"/>
            <a:ext cx="1897522" cy="638495"/>
          </a:xfrm>
          <a:prstGeom prst="rect">
            <a:avLst/>
          </a:prstGeom>
          <a:solidFill>
            <a:srgbClr val="1393A1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5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5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President</a:t>
            </a:r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 </a:t>
            </a:r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Assistant</a:t>
            </a:r>
            <a:endParaRPr lang="de-DE" sz="100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>
                <a:latin typeface="Roboto Slab" pitchFamily="2" charset="0"/>
                <a:ea typeface="Roboto Slab" pitchFamily="2" charset="0"/>
              </a:rPr>
              <a:t>Controller </a:t>
            </a:r>
            <a:endParaRPr lang="de-DE" sz="100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Katharina Cornelius</a:t>
            </a:r>
          </a:p>
          <a:p>
            <a:pPr algn="ctr"/>
            <a:endParaRPr lang="de-DE" sz="100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50" b="1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7560919" y="571385"/>
            <a:ext cx="1897522" cy="28273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u="sng" dirty="0" smtClean="0">
                <a:latin typeface="Roboto Slab" pitchFamily="2" charset="0"/>
                <a:ea typeface="Roboto Slab" pitchFamily="2" charset="0"/>
              </a:rPr>
              <a:t>Administration</a:t>
            </a:r>
          </a:p>
        </p:txBody>
      </p:sp>
      <p:sp>
        <p:nvSpPr>
          <p:cNvPr id="11" name="Rechteck 10"/>
          <p:cNvSpPr/>
          <p:nvPr/>
        </p:nvSpPr>
        <p:spPr>
          <a:xfrm>
            <a:off x="3432543" y="854123"/>
            <a:ext cx="1903221" cy="63849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President</a:t>
            </a:r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 / CEO</a:t>
            </a:r>
          </a:p>
          <a:p>
            <a:pPr algn="ctr"/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Finance</a:t>
            </a:r>
            <a:r>
              <a:rPr lang="de-DE" sz="1000" b="1" dirty="0">
                <a:latin typeface="Roboto Slab" pitchFamily="2" charset="0"/>
                <a:ea typeface="Roboto Slab" pitchFamily="2" charset="0"/>
              </a:rPr>
              <a:t> </a:t>
            </a:r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/ Human Resources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Frank Diegel</a:t>
            </a:r>
            <a:endParaRPr lang="de-DE" sz="1000" i="1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3397681" y="6254794"/>
            <a:ext cx="1488258" cy="5534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900" b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900" b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800" b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800" b="1" dirty="0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Member </a:t>
            </a:r>
            <a:r>
              <a:rPr lang="de-DE" sz="800" b="1" dirty="0" err="1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of</a:t>
            </a:r>
            <a:r>
              <a:rPr lang="de-DE" sz="800" b="1" dirty="0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de-DE" sz="800" b="1" dirty="0" err="1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the</a:t>
            </a:r>
            <a:r>
              <a:rPr lang="de-DE" sz="800" b="1" dirty="0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de-DE" sz="800" b="1" dirty="0" err="1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Supervisory</a:t>
            </a:r>
            <a:r>
              <a:rPr lang="de-DE" sz="800" b="1" dirty="0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 Board</a:t>
            </a:r>
          </a:p>
          <a:p>
            <a:pPr algn="ctr"/>
            <a:r>
              <a:rPr lang="de-DE" sz="800" i="1" dirty="0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Tim Stöver</a:t>
            </a:r>
          </a:p>
          <a:p>
            <a:pPr algn="ctr"/>
            <a:r>
              <a:rPr lang="de-DE" sz="800" b="1" dirty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 </a:t>
            </a:r>
            <a:endParaRPr lang="de-DE" sz="800" b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800" b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900" b="1" dirty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909423" y="6254795"/>
            <a:ext cx="1488258" cy="5534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900" b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900" b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800" b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800" b="1" dirty="0" err="1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President</a:t>
            </a:r>
            <a:endParaRPr lang="de-DE" sz="800" b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800" i="1" dirty="0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Arno </a:t>
            </a:r>
            <a:r>
              <a:rPr lang="de-DE" sz="800" i="1" dirty="0" err="1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Geerds</a:t>
            </a:r>
            <a:endParaRPr lang="de-DE" sz="800" i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800" b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800" b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900" b="1" dirty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415805" y="6254794"/>
            <a:ext cx="1493617" cy="5606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900" b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900" b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800" b="1" dirty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800" b="1" dirty="0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Member </a:t>
            </a:r>
            <a:r>
              <a:rPr lang="de-DE" sz="800" b="1" dirty="0" err="1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of</a:t>
            </a:r>
            <a:r>
              <a:rPr lang="de-DE" sz="800" b="1" dirty="0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de-DE" sz="800" b="1" dirty="0" err="1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the</a:t>
            </a:r>
            <a:r>
              <a:rPr lang="de-DE" sz="800" b="1" dirty="0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 </a:t>
            </a:r>
            <a:r>
              <a:rPr lang="de-DE" sz="800" b="1" dirty="0" err="1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Supervisory</a:t>
            </a:r>
            <a:r>
              <a:rPr lang="de-DE" sz="800" b="1" dirty="0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 Board</a:t>
            </a:r>
          </a:p>
          <a:p>
            <a:pPr algn="ctr"/>
            <a:r>
              <a:rPr lang="de-DE" sz="800" i="1" dirty="0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Dr. Frieder </a:t>
            </a:r>
            <a:r>
              <a:rPr lang="de-DE" sz="800" i="1" dirty="0" err="1" smtClean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Grashoff</a:t>
            </a:r>
            <a:endParaRPr lang="de-DE" sz="800" i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800" dirty="0">
                <a:solidFill>
                  <a:schemeClr val="bg2">
                    <a:lumMod val="25000"/>
                  </a:schemeClr>
                </a:solidFill>
                <a:latin typeface="Roboto Slab" pitchFamily="2" charset="0"/>
                <a:ea typeface="Roboto Slab" pitchFamily="2" charset="0"/>
              </a:rPr>
              <a:t> </a:t>
            </a:r>
            <a:endParaRPr lang="de-DE" sz="800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800" b="1" dirty="0" smtClean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900" b="1" dirty="0">
              <a:solidFill>
                <a:schemeClr val="bg2">
                  <a:lumMod val="25000"/>
                </a:schemeClr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4533412" y="1831602"/>
            <a:ext cx="1900274" cy="29333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u="sng" dirty="0" err="1" smtClean="0">
                <a:latin typeface="Roboto Slab" pitchFamily="2" charset="0"/>
                <a:ea typeface="Roboto Slab" pitchFamily="2" charset="0"/>
              </a:rPr>
              <a:t>Operations</a:t>
            </a:r>
            <a:endParaRPr lang="de-DE" sz="1000" u="sng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6577420" y="1831602"/>
            <a:ext cx="1917361" cy="2843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u="sng" dirty="0" smtClean="0">
                <a:latin typeface="Roboto Slab" pitchFamily="2" charset="0"/>
                <a:ea typeface="Roboto Slab" pitchFamily="2" charset="0"/>
              </a:rPr>
              <a:t>Products</a:t>
            </a:r>
            <a:endParaRPr lang="de-DE" sz="1000" u="sng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8661035" y="1831602"/>
            <a:ext cx="1903142" cy="2843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u="sng" dirty="0" smtClean="0">
                <a:latin typeface="Roboto Slab" pitchFamily="2" charset="0"/>
                <a:ea typeface="Roboto Slab" pitchFamily="2" charset="0"/>
              </a:rPr>
              <a:t>Support PIA</a:t>
            </a:r>
            <a:endParaRPr lang="de-DE" sz="1000" u="sng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4533410" y="2112042"/>
            <a:ext cx="1900275" cy="58275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Director</a:t>
            </a:r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 </a:t>
            </a:r>
            <a:r>
              <a:rPr lang="de-DE" sz="1000" b="1" dirty="0" err="1">
                <a:latin typeface="Roboto Slab" pitchFamily="2" charset="0"/>
                <a:ea typeface="Roboto Slab" pitchFamily="2" charset="0"/>
              </a:rPr>
              <a:t>of</a:t>
            </a:r>
            <a:r>
              <a:rPr lang="de-DE" sz="1000" b="1" dirty="0">
                <a:latin typeface="Roboto Slab" pitchFamily="2" charset="0"/>
                <a:ea typeface="Roboto Slab" pitchFamily="2" charset="0"/>
              </a:rPr>
              <a:t> </a:t>
            </a:r>
            <a:r>
              <a:rPr lang="de-DE" sz="1000" b="1" dirty="0" err="1">
                <a:latin typeface="Roboto Slab" pitchFamily="2" charset="0"/>
                <a:ea typeface="Roboto Slab" pitchFamily="2" charset="0"/>
              </a:rPr>
              <a:t>O</a:t>
            </a:r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perations</a:t>
            </a:r>
            <a:endParaRPr lang="de-DE" sz="100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Andreas Bethke</a:t>
            </a:r>
          </a:p>
          <a:p>
            <a:pPr algn="ctr"/>
            <a:endParaRPr lang="de-DE" sz="1000" i="1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6577420" y="2112042"/>
            <a:ext cx="1917361" cy="58275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Director</a:t>
            </a:r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 </a:t>
            </a:r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of</a:t>
            </a:r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 Products 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Sören Kuklau</a:t>
            </a:r>
          </a:p>
          <a:p>
            <a:pPr algn="ctr"/>
            <a:endParaRPr lang="de-DE" sz="1000" i="1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420238" y="2096759"/>
            <a:ext cx="1873834" cy="59804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5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General </a:t>
            </a:r>
            <a:r>
              <a:rPr lang="de-DE" sz="1000" b="1" dirty="0">
                <a:latin typeface="Roboto Slab" pitchFamily="2" charset="0"/>
                <a:ea typeface="Roboto Slab" pitchFamily="2" charset="0"/>
              </a:rPr>
              <a:t>Manager </a:t>
            </a:r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Maritime</a:t>
            </a:r>
          </a:p>
          <a:p>
            <a:pPr algn="ctr"/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Attorney</a:t>
            </a:r>
            <a:endParaRPr lang="de-DE" sz="100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Stephan </a:t>
            </a:r>
            <a:r>
              <a:rPr lang="de-DE" sz="1000" i="1" dirty="0" err="1" smtClean="0">
                <a:latin typeface="Roboto Slab" pitchFamily="2" charset="0"/>
                <a:ea typeface="Roboto Slab" pitchFamily="2" charset="0"/>
              </a:rPr>
              <a:t>Piworus</a:t>
            </a:r>
            <a:endParaRPr lang="de-DE" sz="1000" i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i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5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8659159" y="2118846"/>
            <a:ext cx="1905857" cy="575954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Director</a:t>
            </a:r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 </a:t>
            </a:r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of</a:t>
            </a:r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 Support 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NW / </a:t>
            </a:r>
            <a:r>
              <a:rPr lang="de-DE" sz="1000" i="1" dirty="0" err="1" smtClean="0">
                <a:latin typeface="Roboto Slab" pitchFamily="2" charset="0"/>
                <a:ea typeface="Roboto Slab" pitchFamily="2" charset="0"/>
              </a:rPr>
              <a:t>K.Cornelius</a:t>
            </a:r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 (Vertr.) </a:t>
            </a:r>
          </a:p>
          <a:p>
            <a:pPr algn="ctr"/>
            <a:endParaRPr lang="de-DE" sz="1000" i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2449179" y="2096759"/>
            <a:ext cx="1911621" cy="598040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i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Product</a:t>
            </a:r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 Manager Maritime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Matthias Over </a:t>
            </a:r>
          </a:p>
          <a:p>
            <a:pPr algn="ctr"/>
            <a:endParaRPr lang="de-DE" sz="1000" i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420283" y="1831602"/>
            <a:ext cx="3940517" cy="2872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u="sng" dirty="0" smtClean="0">
                <a:latin typeface="Roboto Slab" pitchFamily="2" charset="0"/>
                <a:ea typeface="Roboto Slab" pitchFamily="2" charset="0"/>
              </a:rPr>
              <a:t>Division Maritime </a:t>
            </a:r>
            <a:endParaRPr lang="de-DE" sz="1000" u="sng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4533411" y="2835097"/>
            <a:ext cx="1900274" cy="57595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Project Manager / Developer</a:t>
            </a: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Head Trainee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Sarah Hennig </a:t>
            </a: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2449178" y="2835097"/>
            <a:ext cx="1911621" cy="57595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Project Manager/Developer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Olaf Struß</a:t>
            </a: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420238" y="3599436"/>
            <a:ext cx="1873834" cy="58699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Developer</a:t>
            </a:r>
            <a:endParaRPr lang="de-DE" sz="1000" b="1" dirty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Carsten Ellieroth</a:t>
            </a: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2449178" y="3599437"/>
            <a:ext cx="1911621" cy="58699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Developer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Eray Cakal</a:t>
            </a: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6586750" y="2815671"/>
            <a:ext cx="1911889" cy="58699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Systems </a:t>
            </a:r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Coordinator</a:t>
            </a:r>
            <a:endParaRPr lang="de-DE" sz="100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Developer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Frank Kuchta</a:t>
            </a: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6596082" y="3599435"/>
            <a:ext cx="1900275" cy="58699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Developer</a:t>
            </a:r>
            <a:endParaRPr lang="de-DE" sz="1000" b="1" dirty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Daniel Marner</a:t>
            </a: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6591561" y="4404694"/>
            <a:ext cx="1903220" cy="57081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Developer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Klaus Eden</a:t>
            </a: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5" name="Rechteck 34"/>
          <p:cNvSpPr/>
          <p:nvPr/>
        </p:nvSpPr>
        <p:spPr>
          <a:xfrm>
            <a:off x="4533409" y="4408297"/>
            <a:ext cx="1900275" cy="570816"/>
          </a:xfrm>
          <a:prstGeom prst="rect">
            <a:avLst/>
          </a:prstGeom>
          <a:solidFill>
            <a:srgbClr val="B42108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Trainee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Arne Tempelmann</a:t>
            </a: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6596082" y="5233964"/>
            <a:ext cx="1873835" cy="570817"/>
          </a:xfrm>
          <a:prstGeom prst="rect">
            <a:avLst/>
          </a:prstGeom>
          <a:solidFill>
            <a:srgbClr val="B42108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Trainee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Philipp Kische</a:t>
            </a: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420238" y="5233964"/>
            <a:ext cx="1873835" cy="570817"/>
          </a:xfrm>
          <a:prstGeom prst="rect">
            <a:avLst/>
          </a:prstGeom>
          <a:solidFill>
            <a:srgbClr val="B42108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Trainee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Tobias Gold</a:t>
            </a: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2" name="Rechteck 41"/>
          <p:cNvSpPr/>
          <p:nvPr/>
        </p:nvSpPr>
        <p:spPr>
          <a:xfrm>
            <a:off x="2457295" y="4408296"/>
            <a:ext cx="1873835" cy="570817"/>
          </a:xfrm>
          <a:prstGeom prst="rect">
            <a:avLst/>
          </a:prstGeom>
          <a:solidFill>
            <a:srgbClr val="B42108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Trainee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Daniel Aldag</a:t>
            </a: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420239" y="4408295"/>
            <a:ext cx="1873835" cy="570817"/>
          </a:xfrm>
          <a:prstGeom prst="rect">
            <a:avLst/>
          </a:prstGeom>
          <a:solidFill>
            <a:srgbClr val="B42108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latin typeface="Roboto Slab" pitchFamily="2" charset="0"/>
                <a:ea typeface="Roboto Slab" pitchFamily="2" charset="0"/>
              </a:rPr>
              <a:t>Trainee</a:t>
            </a: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André Fieseler</a:t>
            </a: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4" name="Rechteck 43"/>
          <p:cNvSpPr/>
          <p:nvPr/>
        </p:nvSpPr>
        <p:spPr>
          <a:xfrm>
            <a:off x="8633042" y="3599435"/>
            <a:ext cx="1919349" cy="577251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err="1" smtClean="0">
                <a:latin typeface="Roboto Slab" pitchFamily="2" charset="0"/>
                <a:ea typeface="Roboto Slab" pitchFamily="2" charset="0"/>
              </a:rPr>
              <a:t>Auxiliary</a:t>
            </a:r>
            <a:endParaRPr lang="de-DE" sz="1000" b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i="1" dirty="0" smtClean="0">
                <a:latin typeface="Roboto Slab" pitchFamily="2" charset="0"/>
                <a:ea typeface="Roboto Slab" pitchFamily="2" charset="0"/>
              </a:rPr>
              <a:t>Stefan </a:t>
            </a:r>
            <a:r>
              <a:rPr lang="de-DE" sz="1000" i="1" dirty="0" err="1" smtClean="0">
                <a:latin typeface="Roboto Slab" pitchFamily="2" charset="0"/>
                <a:ea typeface="Roboto Slab" pitchFamily="2" charset="0"/>
              </a:rPr>
              <a:t>Bieliauskas</a:t>
            </a:r>
            <a:endParaRPr lang="de-DE" sz="1000" i="1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 smtClean="0"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5" name="Rechteck 44"/>
          <p:cNvSpPr/>
          <p:nvPr/>
        </p:nvSpPr>
        <p:spPr>
          <a:xfrm>
            <a:off x="4533410" y="5232226"/>
            <a:ext cx="1900274" cy="572555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 b="1" dirty="0" smtClean="0">
              <a:solidFill>
                <a:schemeClr val="bg1"/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b="1" dirty="0" smtClean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rPr>
              <a:t>Student </a:t>
            </a:r>
            <a:r>
              <a:rPr lang="de-DE" sz="1000" b="1" dirty="0" err="1" smtClean="0">
                <a:solidFill>
                  <a:schemeClr val="bg1"/>
                </a:solidFill>
                <a:latin typeface="Roboto Slab" pitchFamily="2" charset="0"/>
                <a:ea typeface="Roboto Slab" pitchFamily="2" charset="0"/>
              </a:rPr>
              <a:t>Employee</a:t>
            </a:r>
            <a:endParaRPr lang="de-DE" sz="1000" b="1" dirty="0" smtClean="0">
              <a:solidFill>
                <a:schemeClr val="bg1"/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r>
              <a:rPr lang="de-DE" sz="1000" i="1" dirty="0">
                <a:latin typeface="Roboto Slab" pitchFamily="2" charset="0"/>
                <a:ea typeface="Roboto Slab" pitchFamily="2" charset="0"/>
              </a:rPr>
              <a:t>Wiebke Sauerland</a:t>
            </a:r>
            <a:endParaRPr lang="de-DE" sz="1000" i="1" u="sng" dirty="0">
              <a:solidFill>
                <a:schemeClr val="bg1"/>
              </a:solidFill>
              <a:latin typeface="Roboto Slab" pitchFamily="2" charset="0"/>
              <a:ea typeface="Roboto Slab" pitchFamily="2" charset="0"/>
            </a:endParaRPr>
          </a:p>
          <a:p>
            <a:pPr algn="ctr"/>
            <a:endParaRPr lang="de-DE" sz="1000" b="1" dirty="0" smtClean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1522" y="309775"/>
            <a:ext cx="11881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/>
              <a:t>Stand 23.05.2014</a:t>
            </a:r>
            <a:endParaRPr lang="de-DE" sz="11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9408" y="6102524"/>
            <a:ext cx="2105271" cy="595107"/>
          </a:xfrm>
          <a:prstGeom prst="rect">
            <a:avLst/>
          </a:prstGeom>
        </p:spPr>
      </p:pic>
      <p:sp>
        <p:nvSpPr>
          <p:cNvPr id="12" name="Rechteck 11"/>
          <p:cNvSpPr/>
          <p:nvPr/>
        </p:nvSpPr>
        <p:spPr>
          <a:xfrm>
            <a:off x="415805" y="5960267"/>
            <a:ext cx="4470133" cy="28724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00" u="sng" dirty="0" err="1" smtClean="0">
                <a:latin typeface="Roboto Slab" pitchFamily="2" charset="0"/>
                <a:ea typeface="Roboto Slab" pitchFamily="2" charset="0"/>
              </a:rPr>
              <a:t>Supervisory</a:t>
            </a:r>
            <a:r>
              <a:rPr lang="de-DE" sz="900" u="sng" dirty="0" smtClean="0">
                <a:latin typeface="Roboto Slab" pitchFamily="2" charset="0"/>
                <a:ea typeface="Roboto Slab" pitchFamily="2" charset="0"/>
              </a:rPr>
              <a:t> </a:t>
            </a:r>
            <a:r>
              <a:rPr lang="de-DE" sz="900" u="sng" dirty="0" err="1" smtClean="0">
                <a:latin typeface="Roboto Slab" pitchFamily="2" charset="0"/>
                <a:ea typeface="Roboto Slab" pitchFamily="2" charset="0"/>
              </a:rPr>
              <a:t>Committee</a:t>
            </a:r>
            <a:endParaRPr lang="de-DE" sz="900" u="sng" dirty="0" smtClean="0">
              <a:latin typeface="Roboto Slab" pitchFamily="2" charset="0"/>
              <a:ea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5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145</Words>
  <Application>Microsoft Macintosh PowerPoint</Application>
  <PresentationFormat>Custom</PresentationFormat>
  <Paragraphs>126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Sina Baasch</dc:creator>
  <cp:lastModifiedBy>Ingo Lücker</cp:lastModifiedBy>
  <cp:revision>22</cp:revision>
  <cp:lastPrinted>2014-05-23T11:31:37Z</cp:lastPrinted>
  <dcterms:created xsi:type="dcterms:W3CDTF">2014-05-08T11:50:57Z</dcterms:created>
  <dcterms:modified xsi:type="dcterms:W3CDTF">2014-12-01T12:52:13Z</dcterms:modified>
</cp:coreProperties>
</file>