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"/>
  </p:notesMasterIdLst>
  <p:sldIdLst>
    <p:sldId id="354" r:id="rId2"/>
    <p:sldId id="355" r:id="rId3"/>
    <p:sldId id="356" r:id="rId4"/>
    <p:sldId id="357" r:id="rId5"/>
    <p:sldId id="359" r:id="rId6"/>
    <p:sldId id="360" r:id="rId7"/>
    <p:sldId id="361" r:id="rId8"/>
    <p:sldId id="362" r:id="rId9"/>
    <p:sldId id="365" r:id="rId10"/>
    <p:sldId id="366" r:id="rId11"/>
    <p:sldId id="364" r:id="rId12"/>
    <p:sldId id="367" r:id="rId13"/>
    <p:sldId id="368" r:id="rId14"/>
    <p:sldId id="363" r:id="rId15"/>
  </p:sldIdLst>
  <p:sldSz cx="18288000" cy="10287000"/>
  <p:notesSz cx="9926638" cy="6797675"/>
  <p:defaultTextStyle>
    <a:defPPr>
      <a:defRPr lang="de-DE"/>
    </a:defPPr>
    <a:lvl1pPr marL="0" algn="l" defTabSz="831738" rtl="0" eaLnBrk="1" latinLnBrk="0" hangingPunct="1">
      <a:defRPr sz="1637" kern="1200">
        <a:solidFill>
          <a:schemeClr val="tx1"/>
        </a:solidFill>
        <a:latin typeface="+mn-lt"/>
        <a:ea typeface="+mn-ea"/>
        <a:cs typeface="+mn-cs"/>
      </a:defRPr>
    </a:lvl1pPr>
    <a:lvl2pPr marL="415869" algn="l" defTabSz="831738" rtl="0" eaLnBrk="1" latinLnBrk="0" hangingPunct="1">
      <a:defRPr sz="1637" kern="1200">
        <a:solidFill>
          <a:schemeClr val="tx1"/>
        </a:solidFill>
        <a:latin typeface="+mn-lt"/>
        <a:ea typeface="+mn-ea"/>
        <a:cs typeface="+mn-cs"/>
      </a:defRPr>
    </a:lvl2pPr>
    <a:lvl3pPr marL="831738" algn="l" defTabSz="831738" rtl="0" eaLnBrk="1" latinLnBrk="0" hangingPunct="1">
      <a:defRPr sz="1637" kern="1200">
        <a:solidFill>
          <a:schemeClr val="tx1"/>
        </a:solidFill>
        <a:latin typeface="+mn-lt"/>
        <a:ea typeface="+mn-ea"/>
        <a:cs typeface="+mn-cs"/>
      </a:defRPr>
    </a:lvl3pPr>
    <a:lvl4pPr marL="1247607" algn="l" defTabSz="831738" rtl="0" eaLnBrk="1" latinLnBrk="0" hangingPunct="1">
      <a:defRPr sz="1637" kern="1200">
        <a:solidFill>
          <a:schemeClr val="tx1"/>
        </a:solidFill>
        <a:latin typeface="+mn-lt"/>
        <a:ea typeface="+mn-ea"/>
        <a:cs typeface="+mn-cs"/>
      </a:defRPr>
    </a:lvl4pPr>
    <a:lvl5pPr marL="1663476" algn="l" defTabSz="831738" rtl="0" eaLnBrk="1" latinLnBrk="0" hangingPunct="1">
      <a:defRPr sz="1637" kern="1200">
        <a:solidFill>
          <a:schemeClr val="tx1"/>
        </a:solidFill>
        <a:latin typeface="+mn-lt"/>
        <a:ea typeface="+mn-ea"/>
        <a:cs typeface="+mn-cs"/>
      </a:defRPr>
    </a:lvl5pPr>
    <a:lvl6pPr marL="2079346" algn="l" defTabSz="831738" rtl="0" eaLnBrk="1" latinLnBrk="0" hangingPunct="1">
      <a:defRPr sz="1637" kern="1200">
        <a:solidFill>
          <a:schemeClr val="tx1"/>
        </a:solidFill>
        <a:latin typeface="+mn-lt"/>
        <a:ea typeface="+mn-ea"/>
        <a:cs typeface="+mn-cs"/>
      </a:defRPr>
    </a:lvl6pPr>
    <a:lvl7pPr marL="2495215" algn="l" defTabSz="831738" rtl="0" eaLnBrk="1" latinLnBrk="0" hangingPunct="1">
      <a:defRPr sz="1637" kern="1200">
        <a:solidFill>
          <a:schemeClr val="tx1"/>
        </a:solidFill>
        <a:latin typeface="+mn-lt"/>
        <a:ea typeface="+mn-ea"/>
        <a:cs typeface="+mn-cs"/>
      </a:defRPr>
    </a:lvl7pPr>
    <a:lvl8pPr marL="2911084" algn="l" defTabSz="831738" rtl="0" eaLnBrk="1" latinLnBrk="0" hangingPunct="1">
      <a:defRPr sz="1637" kern="1200">
        <a:solidFill>
          <a:schemeClr val="tx1"/>
        </a:solidFill>
        <a:latin typeface="+mn-lt"/>
        <a:ea typeface="+mn-ea"/>
        <a:cs typeface="+mn-cs"/>
      </a:defRPr>
    </a:lvl8pPr>
    <a:lvl9pPr marL="3326953" algn="l" defTabSz="831738" rtl="0" eaLnBrk="1" latinLnBrk="0" hangingPunct="1">
      <a:defRPr sz="163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20" userDrawn="1">
          <p15:clr>
            <a:srgbClr val="A4A3A4"/>
          </p15:clr>
        </p15:guide>
        <p15:guide id="2" pos="196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4061"/>
    <a:srgbClr val="868789"/>
    <a:srgbClr val="D4D4D4"/>
    <a:srgbClr val="DCE6F2"/>
    <a:srgbClr val="86BC25"/>
    <a:srgbClr val="29363E"/>
    <a:srgbClr val="37AECF"/>
    <a:srgbClr val="FFCC00"/>
    <a:srgbClr val="DD08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Mittlere Formatvorlage 4 - Akz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86" autoAdjust="0"/>
    <p:restoredTop sz="94675" autoAdjust="0"/>
  </p:normalViewPr>
  <p:slideViewPr>
    <p:cSldViewPr>
      <p:cViewPr varScale="1">
        <p:scale>
          <a:sx n="69" d="100"/>
          <a:sy n="69" d="100"/>
        </p:scale>
        <p:origin x="186" y="72"/>
      </p:cViewPr>
      <p:guideLst>
        <p:guide orient="horz" pos="2620"/>
        <p:guide pos="1965"/>
      </p:guideLst>
    </p:cSldViewPr>
  </p:slideViewPr>
  <p:outlineViewPr>
    <p:cViewPr>
      <p:scale>
        <a:sx n="33" d="100"/>
        <a:sy n="33" d="100"/>
      </p:scale>
      <p:origin x="0" y="9036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58262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31738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1pPr>
    <a:lvl2pPr marL="415869" algn="l" defTabSz="831738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2pPr>
    <a:lvl3pPr marL="831738" algn="l" defTabSz="831738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3pPr>
    <a:lvl4pPr marL="1247607" algn="l" defTabSz="831738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4pPr>
    <a:lvl5pPr marL="1663476" algn="l" defTabSz="831738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5pPr>
    <a:lvl6pPr marL="2079346" algn="l" defTabSz="831738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6pPr>
    <a:lvl7pPr marL="2495215" algn="l" defTabSz="831738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7pPr>
    <a:lvl8pPr marL="2911084" algn="l" defTabSz="831738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8pPr>
    <a:lvl9pPr marL="3326953" algn="l" defTabSz="831738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2" hasCustomPrompt="1"/>
          </p:nvPr>
        </p:nvSpPr>
        <p:spPr>
          <a:xfrm>
            <a:off x="1428750" y="1905000"/>
            <a:ext cx="15430500" cy="6667500"/>
          </a:xfrm>
        </p:spPr>
        <p:txBody>
          <a:bodyPr/>
          <a:lstStyle>
            <a:lvl1pPr marL="0" indent="-360000">
              <a:buClr>
                <a:srgbClr val="86BC25"/>
              </a:buClr>
              <a:buFont typeface="Wingdings 3" panose="05040102010807070707" pitchFamily="18" charset="2"/>
              <a:buChar char="}"/>
              <a:defRPr baseline="0"/>
            </a:lvl1pPr>
          </a:lstStyle>
          <a:p>
            <a:pPr lvl="0"/>
            <a:r>
              <a:rPr lang="de-DE" dirty="0" smtClean="0"/>
              <a:t>Textmasterformat bearbeiten (Deckblatt ohne Datum und Folien Nr.)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2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2"/>
          </p:nvPr>
        </p:nvSpPr>
        <p:spPr>
          <a:xfrm>
            <a:off x="1428750" y="1905000"/>
            <a:ext cx="15430500" cy="6667500"/>
          </a:xfrm>
        </p:spPr>
        <p:txBody>
          <a:bodyPr numCol="2" spcCol="476250"/>
          <a:lstStyle>
            <a:lvl1pPr marL="0" indent="-360000">
              <a:buFont typeface="Wingdings 3" panose="05040102010807070707" pitchFamily="18" charset="2"/>
              <a:buChar char="}"/>
              <a:defRPr/>
            </a:lvl1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298163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+ Text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1428750" y="590550"/>
            <a:ext cx="15430500" cy="714375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2"/>
          </p:nvPr>
        </p:nvSpPr>
        <p:spPr>
          <a:xfrm>
            <a:off x="1428750" y="1905000"/>
            <a:ext cx="7477125" cy="6667500"/>
          </a:xfrm>
          <a:prstGeom prst="rect">
            <a:avLst/>
          </a:prstGeom>
        </p:spPr>
        <p:txBody>
          <a:bodyPr/>
          <a:lstStyle>
            <a:lvl1pPr marL="0" indent="-360000">
              <a:buFont typeface="Wingdings 3" panose="05040102010807070707" pitchFamily="18" charset="2"/>
              <a:buChar char="}"/>
              <a:defRPr lang="de-DE" sz="3300" dirty="0" smtClean="0">
                <a:solidFill>
                  <a:srgbClr val="29363E"/>
                </a:solidFill>
                <a:latin typeface="+mn-lt"/>
                <a:ea typeface="+mn-ea"/>
                <a:cs typeface="+mn-cs"/>
              </a:defRPr>
            </a:lvl1pPr>
            <a:lvl2pPr>
              <a:defRPr lang="de-DE" sz="2970" dirty="0" smtClean="0">
                <a:solidFill>
                  <a:srgbClr val="29363E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  <a:endParaRPr lang="de-DE" dirty="0"/>
          </a:p>
        </p:txBody>
      </p:sp>
      <p:sp>
        <p:nvSpPr>
          <p:cNvPr id="15" name="Bildplatzhalter 14"/>
          <p:cNvSpPr>
            <a:spLocks noGrp="1"/>
          </p:cNvSpPr>
          <p:nvPr>
            <p:ph type="pic" sz="quarter" idx="13"/>
          </p:nvPr>
        </p:nvSpPr>
        <p:spPr>
          <a:xfrm>
            <a:off x="9382125" y="1905000"/>
            <a:ext cx="7477125" cy="6667500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ilder links + Text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1428750" y="590550"/>
            <a:ext cx="15430500" cy="714375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2"/>
          </p:nvPr>
        </p:nvSpPr>
        <p:spPr>
          <a:xfrm>
            <a:off x="9382125" y="1905000"/>
            <a:ext cx="7477125" cy="6667500"/>
          </a:xfrm>
          <a:prstGeom prst="rect">
            <a:avLst/>
          </a:prstGeom>
        </p:spPr>
        <p:txBody>
          <a:bodyPr/>
          <a:lstStyle>
            <a:lvl1pPr marL="0" indent="-360000">
              <a:buFont typeface="Wingdings 3" panose="05040102010807070707" pitchFamily="18" charset="2"/>
              <a:buChar char="}"/>
              <a:defRPr lang="de-DE" sz="3300" dirty="0" smtClean="0">
                <a:solidFill>
                  <a:srgbClr val="29363E"/>
                </a:solidFill>
                <a:latin typeface="+mn-lt"/>
                <a:ea typeface="+mn-ea"/>
                <a:cs typeface="+mn-cs"/>
              </a:defRPr>
            </a:lvl1pPr>
            <a:lvl2pPr>
              <a:defRPr lang="de-DE" sz="2970" dirty="0" smtClean="0">
                <a:solidFill>
                  <a:srgbClr val="29363E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  <a:endParaRPr lang="de-DE" dirty="0"/>
          </a:p>
        </p:txBody>
      </p:sp>
      <p:sp>
        <p:nvSpPr>
          <p:cNvPr id="15" name="Bildplatzhalter 14"/>
          <p:cNvSpPr>
            <a:spLocks noGrp="1"/>
          </p:cNvSpPr>
          <p:nvPr>
            <p:ph type="pic" sz="quarter" idx="13"/>
          </p:nvPr>
        </p:nvSpPr>
        <p:spPr>
          <a:xfrm>
            <a:off x="1428750" y="1905000"/>
            <a:ext cx="3505200" cy="30956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sz="quarter" idx="14"/>
          </p:nvPr>
        </p:nvSpPr>
        <p:spPr>
          <a:xfrm>
            <a:off x="5400675" y="1905000"/>
            <a:ext cx="3505200" cy="3095625"/>
          </a:xfrm>
        </p:spPr>
        <p:txBody>
          <a:bodyPr/>
          <a:lstStyle/>
          <a:p>
            <a:endParaRPr lang="de-DE"/>
          </a:p>
        </p:txBody>
      </p:sp>
      <p:sp>
        <p:nvSpPr>
          <p:cNvPr id="5" name="Bildplatzhalter 4"/>
          <p:cNvSpPr>
            <a:spLocks noGrp="1"/>
          </p:cNvSpPr>
          <p:nvPr>
            <p:ph type="pic" sz="quarter" idx="15"/>
          </p:nvPr>
        </p:nvSpPr>
        <p:spPr>
          <a:xfrm>
            <a:off x="1428750" y="5476875"/>
            <a:ext cx="3505200" cy="3095625"/>
          </a:xfrm>
        </p:spPr>
        <p:txBody>
          <a:bodyPr/>
          <a:lstStyle/>
          <a:p>
            <a:endParaRPr lang="de-DE"/>
          </a:p>
        </p:txBody>
      </p:sp>
      <p:sp>
        <p:nvSpPr>
          <p:cNvPr id="10" name="Bildplatzhalter 9"/>
          <p:cNvSpPr>
            <a:spLocks noGrp="1"/>
          </p:cNvSpPr>
          <p:nvPr>
            <p:ph type="pic" sz="quarter" idx="16"/>
          </p:nvPr>
        </p:nvSpPr>
        <p:spPr>
          <a:xfrm>
            <a:off x="5400675" y="5476875"/>
            <a:ext cx="3505200" cy="3095625"/>
          </a:xfrm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90299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Medienplatzhalter 11"/>
          <p:cNvSpPr>
            <a:spLocks noGrp="1"/>
          </p:cNvSpPr>
          <p:nvPr>
            <p:ph type="media" sz="quarter" idx="12"/>
          </p:nvPr>
        </p:nvSpPr>
        <p:spPr>
          <a:xfrm>
            <a:off x="1524000" y="523875"/>
            <a:ext cx="15240000" cy="8572500"/>
          </a:xfrm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ßes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8288000" cy="9096375"/>
          </a:xfrm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8288000" cy="9096375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28750" y="952500"/>
            <a:ext cx="15430500" cy="2286000"/>
          </a:xfrm>
          <a:solidFill>
            <a:schemeClr val="bg1"/>
          </a:solidFill>
        </p:spPr>
        <p:txBody>
          <a:bodyPr lIns="476250" tIns="381000" rIns="381000" bIns="476250"/>
          <a:lstStyle>
            <a:lvl1pPr>
              <a:defRPr>
                <a:solidFill>
                  <a:srgbClr val="FFCC00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86531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2"/>
          <p:cNvSpPr>
            <a:spLocks noGrp="1"/>
          </p:cNvSpPr>
          <p:nvPr>
            <p:ph type="title"/>
          </p:nvPr>
        </p:nvSpPr>
        <p:spPr>
          <a:xfrm>
            <a:off x="1428750" y="590550"/>
            <a:ext cx="15430500" cy="714375"/>
          </a:xfrm>
        </p:spPr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6" name="Textplatzhalter 14"/>
          <p:cNvSpPr>
            <a:spLocks noGrp="1"/>
          </p:cNvSpPr>
          <p:nvPr>
            <p:ph type="body" sz="quarter" idx="12" hasCustomPrompt="1"/>
          </p:nvPr>
        </p:nvSpPr>
        <p:spPr>
          <a:xfrm>
            <a:off x="1428750" y="1905000"/>
            <a:ext cx="15430500" cy="6667500"/>
          </a:xfrm>
        </p:spPr>
        <p:txBody>
          <a:bodyPr/>
          <a:lstStyle>
            <a:lvl1pPr marL="0" indent="-360000">
              <a:buClr>
                <a:srgbClr val="86BC25"/>
              </a:buClr>
              <a:buFont typeface="Wingdings 3" panose="05040102010807070707" pitchFamily="18" charset="2"/>
              <a:buChar char="}"/>
              <a:defRPr baseline="0"/>
            </a:lvl1pPr>
          </a:lstStyle>
          <a:p>
            <a:pPr lvl="0"/>
            <a:r>
              <a:rPr lang="de-DE" dirty="0" smtClean="0"/>
              <a:t>Einspaltig (mit Datum und Folien Nr.)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077527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1428750" y="9715500"/>
            <a:ext cx="6667500" cy="190500"/>
          </a:xfrm>
          <a:prstGeom prst="rect">
            <a:avLst/>
          </a:prstGeom>
        </p:spPr>
        <p:txBody>
          <a:bodyPr/>
          <a:lstStyle>
            <a:lvl1pPr algn="r">
              <a:defRPr sz="1650"/>
            </a:lvl1pPr>
          </a:lstStyle>
          <a:p>
            <a:r>
              <a:rPr lang="de-DE" smtClean="0"/>
              <a:t>Quartalsbericht M Q3-2014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27792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9334500"/>
            <a:ext cx="18288000" cy="952500"/>
          </a:xfrm>
          <a:custGeom>
            <a:avLst/>
            <a:gdLst/>
            <a:ahLst/>
            <a:cxnLst/>
            <a:rect l="l" t="t" r="r" b="b"/>
            <a:pathLst>
              <a:path w="20104100" h="1047115">
                <a:moveTo>
                  <a:pt x="0" y="0"/>
                </a:moveTo>
                <a:lnTo>
                  <a:pt x="20104099" y="0"/>
                </a:lnTo>
                <a:lnTo>
                  <a:pt x="20104099" y="1047088"/>
                </a:lnTo>
                <a:lnTo>
                  <a:pt x="0" y="1047088"/>
                </a:lnTo>
                <a:lnTo>
                  <a:pt x="0" y="0"/>
                </a:lnTo>
                <a:close/>
              </a:path>
            </a:pathLst>
          </a:custGeom>
          <a:solidFill>
            <a:srgbClr val="F1F1F2"/>
          </a:solidFill>
        </p:spPr>
        <p:txBody>
          <a:bodyPr wrap="square" lIns="0" tIns="0" rIns="0" bIns="0" rtlCol="0"/>
          <a:lstStyle/>
          <a:p>
            <a:endParaRPr sz="1489" dirty="0"/>
          </a:p>
        </p:txBody>
      </p:sp>
      <p:sp>
        <p:nvSpPr>
          <p:cNvPr id="17" name="bk object 17"/>
          <p:cNvSpPr/>
          <p:nvPr/>
        </p:nvSpPr>
        <p:spPr>
          <a:xfrm>
            <a:off x="0" y="9096375"/>
            <a:ext cx="18288000" cy="238125"/>
          </a:xfrm>
          <a:custGeom>
            <a:avLst/>
            <a:gdLst/>
            <a:ahLst/>
            <a:cxnLst/>
            <a:rect l="l" t="t" r="r" b="b"/>
            <a:pathLst>
              <a:path w="20104100" h="262254">
                <a:moveTo>
                  <a:pt x="0" y="261772"/>
                </a:moveTo>
                <a:lnTo>
                  <a:pt x="20104099" y="261772"/>
                </a:lnTo>
                <a:lnTo>
                  <a:pt x="20104099" y="0"/>
                </a:lnTo>
                <a:lnTo>
                  <a:pt x="0" y="0"/>
                </a:lnTo>
                <a:lnTo>
                  <a:pt x="0" y="261772"/>
                </a:lnTo>
                <a:close/>
              </a:path>
            </a:pathLst>
          </a:custGeom>
          <a:solidFill>
            <a:srgbClr val="86BC25"/>
          </a:solidFill>
        </p:spPr>
        <p:txBody>
          <a:bodyPr wrap="square" lIns="0" tIns="0" rIns="0" bIns="0" rtlCol="0"/>
          <a:lstStyle/>
          <a:p>
            <a:endParaRPr sz="1489"/>
          </a:p>
        </p:txBody>
      </p:sp>
      <p:sp>
        <p:nvSpPr>
          <p:cNvPr id="7" name="Titelplatzhalter 6"/>
          <p:cNvSpPr>
            <a:spLocks noGrp="1"/>
          </p:cNvSpPr>
          <p:nvPr>
            <p:ph type="title"/>
          </p:nvPr>
        </p:nvSpPr>
        <p:spPr>
          <a:xfrm>
            <a:off x="1428750" y="590550"/>
            <a:ext cx="15430500" cy="71437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9" name="Textplatzhalter 8"/>
          <p:cNvSpPr>
            <a:spLocks noGrp="1"/>
          </p:cNvSpPr>
          <p:nvPr>
            <p:ph type="body" idx="1"/>
          </p:nvPr>
        </p:nvSpPr>
        <p:spPr>
          <a:xfrm>
            <a:off x="1428750" y="1905000"/>
            <a:ext cx="15430500" cy="66675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pic>
        <p:nvPicPr>
          <p:cNvPr id="2" name="Grafik 1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4250" y="9572625"/>
            <a:ext cx="1905000" cy="440531"/>
          </a:xfrm>
          <a:prstGeom prst="rect">
            <a:avLst/>
          </a:prstGeom>
        </p:spPr>
      </p:pic>
      <p:sp>
        <p:nvSpPr>
          <p:cNvPr id="3" name="Textfeld 2"/>
          <p:cNvSpPr txBox="1"/>
          <p:nvPr userDrawn="1"/>
        </p:nvSpPr>
        <p:spPr>
          <a:xfrm>
            <a:off x="7681901" y="9641473"/>
            <a:ext cx="29241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8317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600" dirty="0" smtClean="0">
                <a:solidFill>
                  <a:srgbClr val="29363E"/>
                </a:solidFill>
              </a:rPr>
              <a:t>Quartalsbericht MA Q3-2014</a:t>
            </a:r>
            <a:endParaRPr lang="de-DE" sz="1600" dirty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7" r:id="rId2"/>
    <p:sldLayoutId id="2147483662" r:id="rId3"/>
    <p:sldLayoutId id="2147483666" r:id="rId4"/>
    <p:sldLayoutId id="2147483663" r:id="rId5"/>
    <p:sldLayoutId id="2147483664" r:id="rId6"/>
    <p:sldLayoutId id="2147483668" r:id="rId7"/>
    <p:sldLayoutId id="2147483669" r:id="rId8"/>
    <p:sldLayoutId id="2147483670" r:id="rId9"/>
  </p:sldLayoutIdLst>
  <p:timing>
    <p:tnLst>
      <p:par>
        <p:cTn id="1" dur="indefinite" restart="never" nodeType="tmRoot"/>
      </p:par>
    </p:tnLst>
  </p:timing>
  <p:hf hdr="0" dt="0"/>
  <p:txStyles>
    <p:titleStyle>
      <a:lvl1pPr>
        <a:lnSpc>
          <a:spcPct val="120000"/>
        </a:lnSpc>
        <a:defRPr sz="4950">
          <a:solidFill>
            <a:srgbClr val="868789"/>
          </a:solidFill>
          <a:latin typeface="+mj-lt"/>
          <a:ea typeface="+mj-ea"/>
          <a:cs typeface="+mj-cs"/>
        </a:defRPr>
      </a:lvl1pPr>
    </p:titleStyle>
    <p:bodyStyle>
      <a:lvl1pPr marL="0" marR="0" indent="-360000" algn="l" defTabSz="914400" eaLnBrk="1" fontAlgn="auto" latinLnBrk="0" hangingPunct="1">
        <a:lnSpc>
          <a:spcPts val="4950"/>
        </a:lnSpc>
        <a:spcBef>
          <a:spcPts val="0"/>
        </a:spcBef>
        <a:spcAft>
          <a:spcPts val="0"/>
        </a:spcAft>
        <a:buClr>
          <a:srgbClr val="86BC25"/>
        </a:buClr>
        <a:buSzPct val="100000"/>
        <a:buFont typeface="Wingdings 3" panose="05040102010807070707" pitchFamily="18" charset="2"/>
        <a:buChar char="}"/>
        <a:tabLst/>
        <a:defRPr lang="de-DE" sz="3300" baseline="0" noProof="0" dirty="0" smtClean="0">
          <a:solidFill>
            <a:srgbClr val="29363E"/>
          </a:solidFill>
          <a:latin typeface="+mn-lt"/>
          <a:ea typeface="+mn-ea"/>
          <a:cs typeface="+mn-cs"/>
        </a:defRPr>
      </a:lvl1pPr>
      <a:lvl2pPr marL="1409700" marR="0" indent="-180000" defTabSz="914400" eaLnBrk="1" fontAlgn="auto" latinLnBrk="0" hangingPunct="1">
        <a:lnSpc>
          <a:spcPts val="4950"/>
        </a:lnSpc>
        <a:spcBef>
          <a:spcPts val="0"/>
        </a:spcBef>
        <a:spcAft>
          <a:spcPts val="0"/>
        </a:spcAft>
        <a:buClr>
          <a:srgbClr val="868789"/>
        </a:buClr>
        <a:buSzPct val="70000"/>
        <a:buFontTx/>
        <a:buBlip>
          <a:blip r:embed="rId12"/>
        </a:buBlip>
        <a:tabLst/>
        <a:defRPr sz="2970" baseline="0">
          <a:solidFill>
            <a:srgbClr val="29363E"/>
          </a:solidFill>
          <a:latin typeface="+mn-lt"/>
          <a:ea typeface="+mn-ea"/>
          <a:cs typeface="+mn-cs"/>
        </a:defRPr>
      </a:lvl2pPr>
      <a:lvl3pPr marL="1428750" indent="-180000">
        <a:lnSpc>
          <a:spcPts val="4950"/>
        </a:lnSpc>
        <a:buClr>
          <a:srgbClr val="868789"/>
        </a:buClr>
        <a:buFontTx/>
        <a:buBlip>
          <a:blip r:embed="rId12"/>
        </a:buBlip>
        <a:defRPr>
          <a:latin typeface="+mn-lt"/>
          <a:ea typeface="+mn-ea"/>
          <a:cs typeface="+mn-cs"/>
        </a:defRPr>
      </a:lvl3pPr>
      <a:lvl4pPr marL="1905000" indent="-180000">
        <a:lnSpc>
          <a:spcPts val="4950"/>
        </a:lnSpc>
        <a:buClr>
          <a:srgbClr val="868789"/>
        </a:buClr>
        <a:buFontTx/>
        <a:buBlip>
          <a:blip r:embed="rId12"/>
        </a:buBlip>
        <a:defRPr>
          <a:latin typeface="+mn-lt"/>
          <a:ea typeface="+mn-ea"/>
          <a:cs typeface="+mn-cs"/>
        </a:defRPr>
      </a:lvl4pPr>
      <a:lvl5pPr marL="2857500" indent="-180000">
        <a:lnSpc>
          <a:spcPts val="4950"/>
        </a:lnSpc>
        <a:buClr>
          <a:srgbClr val="868789"/>
        </a:buClr>
        <a:buFontTx/>
        <a:buBlip>
          <a:blip r:embed="rId12"/>
        </a:buBlip>
        <a:defRPr>
          <a:latin typeface="+mn-lt"/>
          <a:ea typeface="+mn-ea"/>
          <a:cs typeface="+mn-cs"/>
        </a:defRPr>
      </a:lvl5pPr>
      <a:lvl6pPr marL="2079346">
        <a:defRPr>
          <a:latin typeface="+mn-lt"/>
          <a:ea typeface="+mn-ea"/>
          <a:cs typeface="+mn-cs"/>
        </a:defRPr>
      </a:lvl6pPr>
      <a:lvl7pPr marL="2495215">
        <a:defRPr>
          <a:latin typeface="+mn-lt"/>
          <a:ea typeface="+mn-ea"/>
          <a:cs typeface="+mn-cs"/>
        </a:defRPr>
      </a:lvl7pPr>
      <a:lvl8pPr marL="2911084">
        <a:defRPr>
          <a:latin typeface="+mn-lt"/>
          <a:ea typeface="+mn-ea"/>
          <a:cs typeface="+mn-cs"/>
        </a:defRPr>
      </a:lvl8pPr>
      <a:lvl9pPr marL="3326953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15869">
        <a:defRPr>
          <a:latin typeface="+mn-lt"/>
          <a:ea typeface="+mn-ea"/>
          <a:cs typeface="+mn-cs"/>
        </a:defRPr>
      </a:lvl2pPr>
      <a:lvl3pPr marL="831738">
        <a:defRPr>
          <a:latin typeface="+mn-lt"/>
          <a:ea typeface="+mn-ea"/>
          <a:cs typeface="+mn-cs"/>
        </a:defRPr>
      </a:lvl3pPr>
      <a:lvl4pPr marL="1247607">
        <a:defRPr>
          <a:latin typeface="+mn-lt"/>
          <a:ea typeface="+mn-ea"/>
          <a:cs typeface="+mn-cs"/>
        </a:defRPr>
      </a:lvl4pPr>
      <a:lvl5pPr marL="1663476">
        <a:defRPr>
          <a:latin typeface="+mn-lt"/>
          <a:ea typeface="+mn-ea"/>
          <a:cs typeface="+mn-cs"/>
        </a:defRPr>
      </a:lvl5pPr>
      <a:lvl6pPr marL="2079346">
        <a:defRPr>
          <a:latin typeface="+mn-lt"/>
          <a:ea typeface="+mn-ea"/>
          <a:cs typeface="+mn-cs"/>
        </a:defRPr>
      </a:lvl6pPr>
      <a:lvl7pPr marL="2495215">
        <a:defRPr>
          <a:latin typeface="+mn-lt"/>
          <a:ea typeface="+mn-ea"/>
          <a:cs typeface="+mn-cs"/>
        </a:defRPr>
      </a:lvl7pPr>
      <a:lvl8pPr marL="2911084">
        <a:defRPr>
          <a:latin typeface="+mn-lt"/>
          <a:ea typeface="+mn-ea"/>
          <a:cs typeface="+mn-cs"/>
        </a:defRPr>
      </a:lvl8pPr>
      <a:lvl9pPr marL="3326953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-8157"/>
            <a:ext cx="18288000" cy="433874"/>
          </a:xfrm>
          <a:prstGeom prst="rect">
            <a:avLst/>
          </a:prstGeom>
          <a:solidFill>
            <a:srgbClr val="86BC25"/>
          </a:solidFill>
          <a:ln w="6350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575" dirty="0">
                <a:latin typeface="Roboto Slab" pitchFamily="2" charset="0"/>
                <a:ea typeface="Roboto Slab" pitchFamily="2" charset="0"/>
              </a:rPr>
              <a:t>Organigram of TRENZ AG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16244492" y="12572"/>
            <a:ext cx="1782860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50" dirty="0">
                <a:solidFill>
                  <a:schemeClr val="bg1"/>
                </a:solidFill>
              </a:rPr>
              <a:t>Stand 10.12.2014</a:t>
            </a:r>
          </a:p>
        </p:txBody>
      </p:sp>
      <p:grpSp>
        <p:nvGrpSpPr>
          <p:cNvPr id="5" name="Gruppieren 4"/>
          <p:cNvGrpSpPr/>
          <p:nvPr/>
        </p:nvGrpSpPr>
        <p:grpSpPr>
          <a:xfrm>
            <a:off x="1219200" y="800100"/>
            <a:ext cx="15632227" cy="7010400"/>
            <a:chOff x="1219200" y="800100"/>
            <a:chExt cx="15632227" cy="7010400"/>
          </a:xfrm>
        </p:grpSpPr>
        <p:sp>
          <p:nvSpPr>
            <p:cNvPr id="37" name="Rechteck 36"/>
            <p:cNvSpPr/>
            <p:nvPr/>
          </p:nvSpPr>
          <p:spPr>
            <a:xfrm>
              <a:off x="1219200" y="800100"/>
              <a:ext cx="15632227" cy="7010400"/>
            </a:xfrm>
            <a:prstGeom prst="rect">
              <a:avLst/>
            </a:prstGeom>
            <a:solidFill>
              <a:schemeClr val="bg1">
                <a:lumMod val="75000"/>
                <a:alpha val="68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00" dirty="0">
                <a:latin typeface="Roboto Slab" pitchFamily="2" charset="0"/>
                <a:ea typeface="Roboto Slab" pitchFamily="2" charset="0"/>
              </a:endParaRPr>
            </a:p>
          </p:txBody>
        </p:sp>
        <p:grpSp>
          <p:nvGrpSpPr>
            <p:cNvPr id="7" name="Gruppieren 6"/>
            <p:cNvGrpSpPr/>
            <p:nvPr/>
          </p:nvGrpSpPr>
          <p:grpSpPr>
            <a:xfrm>
              <a:off x="7380863" y="4076700"/>
              <a:ext cx="3168002" cy="1191040"/>
              <a:chOff x="2696411" y="1289941"/>
              <a:chExt cx="2112001" cy="791244"/>
            </a:xfrm>
          </p:grpSpPr>
          <p:sp>
            <p:nvSpPr>
              <p:cNvPr id="56" name="Rechteck 55"/>
              <p:cNvSpPr/>
              <p:nvPr/>
            </p:nvSpPr>
            <p:spPr>
              <a:xfrm>
                <a:off x="2696412" y="1577185"/>
                <a:ext cx="2112000" cy="504000"/>
              </a:xfrm>
              <a:prstGeom prst="rect">
                <a:avLst/>
              </a:prstGeom>
              <a:solidFill>
                <a:srgbClr val="25406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350" b="1" dirty="0">
                    <a:latin typeface="Roboto Slab" pitchFamily="2" charset="0"/>
                    <a:ea typeface="Roboto Slab" pitchFamily="2" charset="0"/>
                  </a:rPr>
                  <a:t>General Manager Maritime</a:t>
                </a:r>
              </a:p>
              <a:p>
                <a:pPr algn="ctr"/>
                <a:r>
                  <a:rPr lang="en-GB" sz="1350" b="1" dirty="0">
                    <a:latin typeface="Roboto Slab" pitchFamily="2" charset="0"/>
                    <a:ea typeface="Roboto Slab" pitchFamily="2" charset="0"/>
                  </a:rPr>
                  <a:t>Attorney</a:t>
                </a:r>
              </a:p>
              <a:p>
                <a:pPr algn="ctr"/>
                <a:r>
                  <a:rPr lang="en-GB" sz="1350" i="1" dirty="0">
                    <a:latin typeface="Roboto Slab" pitchFamily="2" charset="0"/>
                    <a:ea typeface="Roboto Slab" pitchFamily="2" charset="0"/>
                  </a:rPr>
                  <a:t>Stephan Piworus</a:t>
                </a:r>
              </a:p>
            </p:txBody>
          </p:sp>
          <p:sp>
            <p:nvSpPr>
              <p:cNvPr id="57" name="Rechteck 56"/>
              <p:cNvSpPr/>
              <p:nvPr/>
            </p:nvSpPr>
            <p:spPr>
              <a:xfrm>
                <a:off x="2696411" y="1289941"/>
                <a:ext cx="2112000" cy="28724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500" u="sng" dirty="0" smtClean="0">
                    <a:latin typeface="Roboto Slab" pitchFamily="2" charset="0"/>
                    <a:ea typeface="Roboto Slab" pitchFamily="2" charset="0"/>
                  </a:rPr>
                  <a:t>Maritime </a:t>
                </a:r>
                <a:endParaRPr lang="en-GB" sz="1500" u="sng" dirty="0">
                  <a:latin typeface="Roboto Slab" pitchFamily="2" charset="0"/>
                  <a:ea typeface="Roboto Slab" pitchFamily="2" charset="0"/>
                </a:endParaRPr>
              </a:p>
            </p:txBody>
          </p:sp>
        </p:grpSp>
        <p:grpSp>
          <p:nvGrpSpPr>
            <p:cNvPr id="8" name="Gruppieren 7"/>
            <p:cNvGrpSpPr/>
            <p:nvPr/>
          </p:nvGrpSpPr>
          <p:grpSpPr>
            <a:xfrm>
              <a:off x="7383747" y="5449786"/>
              <a:ext cx="3168007" cy="1191039"/>
              <a:chOff x="6906108" y="1331492"/>
              <a:chExt cx="2112004" cy="791243"/>
            </a:xfrm>
          </p:grpSpPr>
          <p:sp>
            <p:nvSpPr>
              <p:cNvPr id="58" name="Rechteck 57"/>
              <p:cNvSpPr/>
              <p:nvPr/>
            </p:nvSpPr>
            <p:spPr>
              <a:xfrm>
                <a:off x="6906113" y="1618735"/>
                <a:ext cx="2111999" cy="504000"/>
              </a:xfrm>
              <a:prstGeom prst="rect">
                <a:avLst/>
              </a:prstGeom>
              <a:solidFill>
                <a:srgbClr val="25406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350" b="1" dirty="0">
                    <a:latin typeface="Roboto Slab" pitchFamily="2" charset="0"/>
                    <a:ea typeface="Roboto Slab" pitchFamily="2" charset="0"/>
                  </a:rPr>
                  <a:t>Business Development Manager</a:t>
                </a:r>
              </a:p>
              <a:p>
                <a:pPr algn="ctr"/>
                <a:r>
                  <a:rPr lang="en-GB" sz="1350" i="1" dirty="0">
                    <a:latin typeface="Roboto Slab" pitchFamily="2" charset="0"/>
                    <a:ea typeface="Roboto Slab" pitchFamily="2" charset="0"/>
                  </a:rPr>
                  <a:t>Nataša</a:t>
                </a:r>
                <a:r>
                  <a:rPr lang="en-GB" sz="1350" b="1" i="1" dirty="0">
                    <a:latin typeface="Roboto Slab" pitchFamily="2" charset="0"/>
                    <a:ea typeface="Roboto Slab" pitchFamily="2" charset="0"/>
                  </a:rPr>
                  <a:t> </a:t>
                </a:r>
                <a:r>
                  <a:rPr lang="en-GB" sz="1350" i="1" dirty="0">
                    <a:latin typeface="Roboto Slab" pitchFamily="2" charset="0"/>
                    <a:ea typeface="Roboto Slab" pitchFamily="2" charset="0"/>
                  </a:rPr>
                  <a:t>Miletković</a:t>
                </a:r>
              </a:p>
            </p:txBody>
          </p:sp>
          <p:sp>
            <p:nvSpPr>
              <p:cNvPr id="59" name="Rechteck 58"/>
              <p:cNvSpPr/>
              <p:nvPr/>
            </p:nvSpPr>
            <p:spPr>
              <a:xfrm>
                <a:off x="6906108" y="1331492"/>
                <a:ext cx="2111999" cy="28724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500" u="sng" dirty="0" smtClean="0">
                    <a:latin typeface="Roboto Slab" pitchFamily="2" charset="0"/>
                    <a:ea typeface="Roboto Slab" pitchFamily="2" charset="0"/>
                  </a:rPr>
                  <a:t>Business </a:t>
                </a:r>
                <a:r>
                  <a:rPr lang="en-GB" sz="1500" u="sng" dirty="0">
                    <a:latin typeface="Roboto Slab" pitchFamily="2" charset="0"/>
                    <a:ea typeface="Roboto Slab" pitchFamily="2" charset="0"/>
                  </a:rPr>
                  <a:t>Development </a:t>
                </a:r>
              </a:p>
            </p:txBody>
          </p:sp>
        </p:grpSp>
        <p:grpSp>
          <p:nvGrpSpPr>
            <p:cNvPr id="9" name="Gruppieren 8"/>
            <p:cNvGrpSpPr/>
            <p:nvPr/>
          </p:nvGrpSpPr>
          <p:grpSpPr>
            <a:xfrm>
              <a:off x="1438854" y="4078577"/>
              <a:ext cx="5722356" cy="3412530"/>
              <a:chOff x="1269910" y="2745400"/>
              <a:chExt cx="3814904" cy="2267048"/>
            </a:xfrm>
          </p:grpSpPr>
          <p:sp>
            <p:nvSpPr>
              <p:cNvPr id="65" name="Rechteck 64"/>
              <p:cNvSpPr/>
              <p:nvPr/>
            </p:nvSpPr>
            <p:spPr>
              <a:xfrm>
                <a:off x="1269910" y="2747895"/>
                <a:ext cx="3814904" cy="2264553"/>
              </a:xfrm>
              <a:prstGeom prst="rect">
                <a:avLst/>
              </a:prstGeom>
              <a:solidFill>
                <a:schemeClr val="bg1">
                  <a:lumMod val="75000"/>
                  <a:alpha val="68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00" dirty="0">
                  <a:latin typeface="Roboto Slab" pitchFamily="2" charset="0"/>
                  <a:ea typeface="Roboto Slab" pitchFamily="2" charset="0"/>
                </a:endParaRPr>
              </a:p>
            </p:txBody>
          </p:sp>
          <p:sp>
            <p:nvSpPr>
              <p:cNvPr id="60" name="Rechteck 59"/>
              <p:cNvSpPr/>
              <p:nvPr/>
            </p:nvSpPr>
            <p:spPr>
              <a:xfrm>
                <a:off x="3239404" y="3747079"/>
                <a:ext cx="1764000" cy="504000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350" b="1" dirty="0">
                    <a:latin typeface="Roboto Slab" pitchFamily="2" charset="0"/>
                    <a:ea typeface="Roboto Slab" pitchFamily="2" charset="0"/>
                  </a:rPr>
                  <a:t>Project Manager</a:t>
                </a:r>
              </a:p>
              <a:p>
                <a:pPr algn="ctr"/>
                <a:r>
                  <a:rPr lang="en-GB" sz="1350" i="1" dirty="0">
                    <a:latin typeface="Roboto Slab" pitchFamily="2" charset="0"/>
                    <a:ea typeface="Roboto Slab" pitchFamily="2" charset="0"/>
                  </a:rPr>
                  <a:t>Matthias Over</a:t>
                </a:r>
              </a:p>
            </p:txBody>
          </p:sp>
          <p:sp>
            <p:nvSpPr>
              <p:cNvPr id="62" name="Rechteck 61"/>
              <p:cNvSpPr/>
              <p:nvPr/>
            </p:nvSpPr>
            <p:spPr>
              <a:xfrm>
                <a:off x="1343226" y="3169963"/>
                <a:ext cx="1764000" cy="504000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350" b="1" dirty="0">
                    <a:latin typeface="Roboto Slab" pitchFamily="2" charset="0"/>
                    <a:ea typeface="Roboto Slab" pitchFamily="2" charset="0"/>
                  </a:rPr>
                  <a:t>Project Manager / Developer</a:t>
                </a:r>
              </a:p>
              <a:p>
                <a:pPr algn="ctr"/>
                <a:r>
                  <a:rPr lang="en-GB" sz="1350" i="1" dirty="0">
                    <a:latin typeface="Roboto Slab" pitchFamily="2" charset="0"/>
                    <a:ea typeface="Roboto Slab" pitchFamily="2" charset="0"/>
                  </a:rPr>
                  <a:t>Olaf </a:t>
                </a:r>
                <a:r>
                  <a:rPr lang="en-GB" sz="1350" i="1" dirty="0" err="1">
                    <a:latin typeface="Roboto Slab" pitchFamily="2" charset="0"/>
                    <a:ea typeface="Roboto Slab" pitchFamily="2" charset="0"/>
                  </a:rPr>
                  <a:t>Struß</a:t>
                </a:r>
                <a:endParaRPr lang="en-GB" sz="1350" i="1" dirty="0">
                  <a:latin typeface="Roboto Slab" pitchFamily="2" charset="0"/>
                  <a:ea typeface="Roboto Slab" pitchFamily="2" charset="0"/>
                </a:endParaRPr>
              </a:p>
            </p:txBody>
          </p:sp>
          <p:sp>
            <p:nvSpPr>
              <p:cNvPr id="63" name="Rechteck 62"/>
              <p:cNvSpPr/>
              <p:nvPr/>
            </p:nvSpPr>
            <p:spPr>
              <a:xfrm>
                <a:off x="3237111" y="3169963"/>
                <a:ext cx="1764000" cy="504000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350" b="1" dirty="0">
                    <a:latin typeface="Roboto Slab" pitchFamily="2" charset="0"/>
                    <a:ea typeface="Roboto Slab" pitchFamily="2" charset="0"/>
                  </a:rPr>
                  <a:t>Project Manager / Developer</a:t>
                </a:r>
              </a:p>
              <a:p>
                <a:pPr algn="ctr"/>
                <a:r>
                  <a:rPr lang="en-GB" sz="1350" b="1" dirty="0">
                    <a:latin typeface="Roboto Slab" pitchFamily="2" charset="0"/>
                    <a:ea typeface="Roboto Slab" pitchFamily="2" charset="0"/>
                  </a:rPr>
                  <a:t>Head Trainee</a:t>
                </a:r>
              </a:p>
              <a:p>
                <a:pPr algn="ctr"/>
                <a:r>
                  <a:rPr lang="en-GB" sz="1350" i="1" dirty="0">
                    <a:latin typeface="Roboto Slab" pitchFamily="2" charset="0"/>
                    <a:ea typeface="Roboto Slab" pitchFamily="2" charset="0"/>
                  </a:rPr>
                  <a:t>Sarah Hennig </a:t>
                </a:r>
              </a:p>
            </p:txBody>
          </p:sp>
          <p:sp>
            <p:nvSpPr>
              <p:cNvPr id="66" name="Rechteck 65"/>
              <p:cNvSpPr/>
              <p:nvPr/>
            </p:nvSpPr>
            <p:spPr>
              <a:xfrm>
                <a:off x="1269910" y="2745400"/>
                <a:ext cx="3814903" cy="28724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500" u="sng" dirty="0" smtClean="0">
                    <a:latin typeface="Roboto Slab" pitchFamily="2" charset="0"/>
                    <a:ea typeface="Roboto Slab" pitchFamily="2" charset="0"/>
                  </a:rPr>
                  <a:t>Operations</a:t>
                </a:r>
                <a:endParaRPr lang="en-GB" sz="1500" u="sng" dirty="0">
                  <a:latin typeface="Roboto Slab" pitchFamily="2" charset="0"/>
                  <a:ea typeface="Roboto Slab" pitchFamily="2" charset="0"/>
                </a:endParaRPr>
              </a:p>
            </p:txBody>
          </p:sp>
          <p:sp>
            <p:nvSpPr>
              <p:cNvPr id="73" name="Rechteck 72"/>
              <p:cNvSpPr/>
              <p:nvPr/>
            </p:nvSpPr>
            <p:spPr>
              <a:xfrm>
                <a:off x="1363429" y="4382391"/>
                <a:ext cx="1764000" cy="504000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500" dirty="0">
                  <a:latin typeface="Roboto Slab" pitchFamily="2" charset="0"/>
                  <a:ea typeface="Roboto Slab" pitchFamily="2" charset="0"/>
                </a:endParaRPr>
              </a:p>
              <a:p>
                <a:pPr algn="ctr"/>
                <a:endParaRPr lang="en-GB" sz="1500" dirty="0">
                  <a:latin typeface="Roboto Slab" pitchFamily="2" charset="0"/>
                  <a:ea typeface="Roboto Slab" pitchFamily="2" charset="0"/>
                </a:endParaRPr>
              </a:p>
              <a:p>
                <a:pPr algn="ctr"/>
                <a:r>
                  <a:rPr lang="en-GB" sz="1350" b="1" dirty="0">
                    <a:latin typeface="Roboto Slab" pitchFamily="2" charset="0"/>
                    <a:ea typeface="Roboto Slab" pitchFamily="2" charset="0"/>
                  </a:rPr>
                  <a:t>Developer</a:t>
                </a:r>
              </a:p>
              <a:p>
                <a:pPr algn="ctr"/>
                <a:r>
                  <a:rPr lang="en-GB" sz="1350" i="1" dirty="0">
                    <a:latin typeface="Roboto Slab" pitchFamily="2" charset="0"/>
                    <a:ea typeface="Roboto Slab" pitchFamily="2" charset="0"/>
                  </a:rPr>
                  <a:t>Carsten Ellieroth</a:t>
                </a:r>
              </a:p>
              <a:p>
                <a:pPr algn="ctr"/>
                <a:endParaRPr lang="en-GB" sz="1500" dirty="0">
                  <a:latin typeface="Roboto Slab" pitchFamily="2" charset="0"/>
                  <a:ea typeface="Roboto Slab" pitchFamily="2" charset="0"/>
                </a:endParaRPr>
              </a:p>
              <a:p>
                <a:pPr algn="ctr"/>
                <a:endParaRPr lang="en-GB" sz="1500" dirty="0">
                  <a:latin typeface="Roboto Slab" pitchFamily="2" charset="0"/>
                  <a:ea typeface="Roboto Slab" pitchFamily="2" charset="0"/>
                </a:endParaRPr>
              </a:p>
            </p:txBody>
          </p:sp>
          <p:sp>
            <p:nvSpPr>
              <p:cNvPr id="74" name="Rechteck 73"/>
              <p:cNvSpPr/>
              <p:nvPr/>
            </p:nvSpPr>
            <p:spPr>
              <a:xfrm>
                <a:off x="1363429" y="3768167"/>
                <a:ext cx="1764000" cy="504000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500" dirty="0">
                  <a:latin typeface="Roboto Slab" pitchFamily="2" charset="0"/>
                  <a:ea typeface="Roboto Slab" pitchFamily="2" charset="0"/>
                </a:endParaRPr>
              </a:p>
              <a:p>
                <a:pPr algn="ctr"/>
                <a:endParaRPr lang="en-GB" sz="1500" dirty="0">
                  <a:latin typeface="Roboto Slab" pitchFamily="2" charset="0"/>
                  <a:ea typeface="Roboto Slab" pitchFamily="2" charset="0"/>
                </a:endParaRPr>
              </a:p>
              <a:p>
                <a:pPr algn="ctr"/>
                <a:r>
                  <a:rPr lang="en-GB" sz="1350" b="1" dirty="0">
                    <a:latin typeface="Roboto Slab" pitchFamily="2" charset="0"/>
                    <a:ea typeface="Roboto Slab" pitchFamily="2" charset="0"/>
                  </a:rPr>
                  <a:t>Developer</a:t>
                </a:r>
              </a:p>
              <a:p>
                <a:pPr algn="ctr"/>
                <a:r>
                  <a:rPr lang="en-GB" sz="1350" i="1" dirty="0" err="1">
                    <a:latin typeface="Roboto Slab" pitchFamily="2" charset="0"/>
                    <a:ea typeface="Roboto Slab" pitchFamily="2" charset="0"/>
                  </a:rPr>
                  <a:t>Eray</a:t>
                </a:r>
                <a:r>
                  <a:rPr lang="en-GB" sz="1350" i="1" dirty="0">
                    <a:latin typeface="Roboto Slab" pitchFamily="2" charset="0"/>
                    <a:ea typeface="Roboto Slab" pitchFamily="2" charset="0"/>
                  </a:rPr>
                  <a:t> </a:t>
                </a:r>
                <a:r>
                  <a:rPr lang="en-GB" sz="1350" i="1" dirty="0" err="1">
                    <a:latin typeface="Roboto Slab" pitchFamily="2" charset="0"/>
                    <a:ea typeface="Roboto Slab" pitchFamily="2" charset="0"/>
                  </a:rPr>
                  <a:t>Cakal</a:t>
                </a:r>
                <a:endParaRPr lang="en-GB" sz="1350" i="1" dirty="0">
                  <a:latin typeface="Roboto Slab" pitchFamily="2" charset="0"/>
                  <a:ea typeface="Roboto Slab" pitchFamily="2" charset="0"/>
                </a:endParaRPr>
              </a:p>
              <a:p>
                <a:pPr algn="ctr"/>
                <a:endParaRPr lang="en-GB" sz="1500" dirty="0">
                  <a:latin typeface="Roboto Slab" pitchFamily="2" charset="0"/>
                  <a:ea typeface="Roboto Slab" pitchFamily="2" charset="0"/>
                </a:endParaRPr>
              </a:p>
              <a:p>
                <a:pPr algn="ctr"/>
                <a:endParaRPr lang="en-GB" sz="1500" dirty="0">
                  <a:latin typeface="Roboto Slab" pitchFamily="2" charset="0"/>
                  <a:ea typeface="Roboto Slab" pitchFamily="2" charset="0"/>
                </a:endParaRPr>
              </a:p>
            </p:txBody>
          </p:sp>
          <p:sp>
            <p:nvSpPr>
              <p:cNvPr id="75" name="Rechteck 74"/>
              <p:cNvSpPr/>
              <p:nvPr/>
            </p:nvSpPr>
            <p:spPr>
              <a:xfrm>
                <a:off x="3237111" y="4382391"/>
                <a:ext cx="1764000" cy="504000"/>
              </a:xfrm>
              <a:prstGeom prst="rect">
                <a:avLst/>
              </a:prstGeom>
              <a:solidFill>
                <a:srgbClr val="B4210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500" dirty="0">
                  <a:latin typeface="Roboto Slab" pitchFamily="2" charset="0"/>
                  <a:ea typeface="Roboto Slab" pitchFamily="2" charset="0"/>
                </a:endParaRPr>
              </a:p>
              <a:p>
                <a:pPr algn="ctr"/>
                <a:r>
                  <a:rPr lang="en-GB" sz="1350" b="1" dirty="0">
                    <a:latin typeface="Roboto Slab" pitchFamily="2" charset="0"/>
                    <a:ea typeface="Roboto Slab" pitchFamily="2" charset="0"/>
                  </a:rPr>
                  <a:t>Trainee</a:t>
                </a:r>
              </a:p>
              <a:p>
                <a:pPr algn="ctr"/>
                <a:r>
                  <a:rPr lang="en-GB" sz="1350" i="1" dirty="0">
                    <a:latin typeface="Roboto Slab" pitchFamily="2" charset="0"/>
                    <a:ea typeface="Roboto Slab" pitchFamily="2" charset="0"/>
                  </a:rPr>
                  <a:t>Tobias Gold</a:t>
                </a:r>
              </a:p>
              <a:p>
                <a:pPr algn="ctr"/>
                <a:endParaRPr lang="en-GB" sz="1500" dirty="0">
                  <a:latin typeface="Roboto Slab" pitchFamily="2" charset="0"/>
                  <a:ea typeface="Roboto Slab" pitchFamily="2" charset="0"/>
                </a:endParaRPr>
              </a:p>
            </p:txBody>
          </p:sp>
        </p:grpSp>
        <p:sp>
          <p:nvSpPr>
            <p:cNvPr id="52" name="Rechteck 51"/>
            <p:cNvSpPr/>
            <p:nvPr/>
          </p:nvSpPr>
          <p:spPr>
            <a:xfrm>
              <a:off x="5475019" y="1511293"/>
              <a:ext cx="3186000" cy="758659"/>
            </a:xfrm>
            <a:prstGeom prst="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350" b="1" dirty="0">
                  <a:latin typeface="Roboto Slab" pitchFamily="2" charset="0"/>
                  <a:ea typeface="Roboto Slab" pitchFamily="2" charset="0"/>
                </a:rPr>
                <a:t>CEO</a:t>
              </a:r>
            </a:p>
            <a:p>
              <a:pPr algn="ctr"/>
              <a:r>
                <a:rPr lang="en-GB" sz="1350" b="1" dirty="0">
                  <a:latin typeface="Roboto Slab" pitchFamily="2" charset="0"/>
                  <a:ea typeface="Roboto Slab" pitchFamily="2" charset="0"/>
                </a:rPr>
                <a:t>Finance / Human Resources</a:t>
              </a:r>
            </a:p>
            <a:p>
              <a:pPr algn="ctr"/>
              <a:r>
                <a:rPr lang="en-GB" sz="1350" i="1" dirty="0">
                  <a:latin typeface="Roboto Slab" pitchFamily="2" charset="0"/>
                  <a:ea typeface="Roboto Slab" pitchFamily="2" charset="0"/>
                </a:rPr>
                <a:t>Frank Diegel</a:t>
              </a:r>
            </a:p>
          </p:txBody>
        </p:sp>
        <p:sp>
          <p:nvSpPr>
            <p:cNvPr id="53" name="Rechteck 52"/>
            <p:cNvSpPr/>
            <p:nvPr/>
          </p:nvSpPr>
          <p:spPr>
            <a:xfrm>
              <a:off x="9039019" y="1488788"/>
              <a:ext cx="3186000" cy="758659"/>
            </a:xfrm>
            <a:prstGeom prst="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350" b="1" dirty="0">
                  <a:latin typeface="Roboto Slab" pitchFamily="2" charset="0"/>
                  <a:ea typeface="Roboto Slab" pitchFamily="2" charset="0"/>
                </a:rPr>
                <a:t>CEO</a:t>
              </a:r>
            </a:p>
            <a:p>
              <a:pPr algn="ctr"/>
              <a:r>
                <a:rPr lang="en-GB" sz="1350" b="1" dirty="0">
                  <a:latin typeface="Roboto Slab" pitchFamily="2" charset="0"/>
                  <a:ea typeface="Roboto Slab" pitchFamily="2" charset="0"/>
                </a:rPr>
                <a:t>Product Developer</a:t>
              </a:r>
            </a:p>
            <a:p>
              <a:pPr algn="ctr"/>
              <a:r>
                <a:rPr lang="en-GB" sz="1350" i="1" dirty="0">
                  <a:latin typeface="Roboto Slab" pitchFamily="2" charset="0"/>
                  <a:ea typeface="Roboto Slab" pitchFamily="2" charset="0"/>
                </a:rPr>
                <a:t>Stefan Gerdts</a:t>
              </a:r>
            </a:p>
          </p:txBody>
        </p:sp>
        <p:sp>
          <p:nvSpPr>
            <p:cNvPr id="55" name="Rechteck 54"/>
            <p:cNvSpPr/>
            <p:nvPr/>
          </p:nvSpPr>
          <p:spPr>
            <a:xfrm>
              <a:off x="7380863" y="2991763"/>
              <a:ext cx="3168000" cy="758659"/>
            </a:xfrm>
            <a:prstGeom prst="rect">
              <a:avLst/>
            </a:prstGeom>
            <a:solidFill>
              <a:srgbClr val="1F4E79"/>
            </a:solidFill>
            <a:ln>
              <a:solidFill>
                <a:schemeClr val="tx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350" b="1" dirty="0">
                  <a:latin typeface="Roboto Slab" pitchFamily="2" charset="0"/>
                  <a:ea typeface="Roboto Slab" pitchFamily="2" charset="0"/>
                </a:rPr>
                <a:t>Executive Assistant</a:t>
              </a:r>
            </a:p>
            <a:p>
              <a:pPr algn="ctr"/>
              <a:r>
                <a:rPr lang="en-GB" sz="1350" b="1" dirty="0" smtClean="0">
                  <a:latin typeface="Roboto Slab" pitchFamily="2" charset="0"/>
                  <a:ea typeface="Roboto Slab" pitchFamily="2" charset="0"/>
                </a:rPr>
                <a:t>Accounting / </a:t>
              </a:r>
              <a:r>
                <a:rPr lang="en-GB" sz="1350" b="1" dirty="0">
                  <a:latin typeface="Roboto Slab" pitchFamily="2" charset="0"/>
                  <a:ea typeface="Roboto Slab" pitchFamily="2" charset="0"/>
                </a:rPr>
                <a:t>Office Management</a:t>
              </a:r>
            </a:p>
            <a:p>
              <a:pPr algn="ctr"/>
              <a:r>
                <a:rPr lang="en-GB" sz="1350" i="1" dirty="0">
                  <a:latin typeface="Roboto Slab" pitchFamily="2" charset="0"/>
                  <a:ea typeface="Roboto Slab" pitchFamily="2" charset="0"/>
                </a:rPr>
                <a:t>Katharina </a:t>
              </a:r>
              <a:r>
                <a:rPr lang="en-GB" sz="1350" i="1" dirty="0" smtClean="0">
                  <a:latin typeface="Roboto Slab" pitchFamily="2" charset="0"/>
                  <a:ea typeface="Roboto Slab" pitchFamily="2" charset="0"/>
                </a:rPr>
                <a:t>Bündgen</a:t>
              </a:r>
              <a:endParaRPr lang="en-GB" sz="1350" i="1" dirty="0">
                <a:latin typeface="Roboto Slab" pitchFamily="2" charset="0"/>
                <a:ea typeface="Roboto Slab" pitchFamily="2" charset="0"/>
              </a:endParaRPr>
            </a:p>
          </p:txBody>
        </p:sp>
        <p:sp>
          <p:nvSpPr>
            <p:cNvPr id="91" name="Rechteck 90"/>
            <p:cNvSpPr/>
            <p:nvPr/>
          </p:nvSpPr>
          <p:spPr>
            <a:xfrm>
              <a:off x="5475019" y="1082449"/>
              <a:ext cx="6750000" cy="43238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500" u="sng" dirty="0">
                  <a:latin typeface="Roboto Slab" pitchFamily="2" charset="0"/>
                  <a:ea typeface="Roboto Slab" pitchFamily="2" charset="0"/>
                </a:rPr>
                <a:t>Executive</a:t>
              </a:r>
            </a:p>
          </p:txBody>
        </p:sp>
        <p:sp>
          <p:nvSpPr>
            <p:cNvPr id="34" name="Rechteck 33"/>
            <p:cNvSpPr/>
            <p:nvPr/>
          </p:nvSpPr>
          <p:spPr>
            <a:xfrm>
              <a:off x="7380863" y="2552301"/>
              <a:ext cx="3168000" cy="43238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500" u="sng" dirty="0">
                  <a:latin typeface="Roboto Slab" pitchFamily="2" charset="0"/>
                  <a:ea typeface="Roboto Slab" pitchFamily="2" charset="0"/>
                </a:rPr>
                <a:t>Division Administration </a:t>
              </a:r>
            </a:p>
          </p:txBody>
        </p:sp>
        <p:grpSp>
          <p:nvGrpSpPr>
            <p:cNvPr id="10" name="Gruppieren 9"/>
            <p:cNvGrpSpPr/>
            <p:nvPr/>
          </p:nvGrpSpPr>
          <p:grpSpPr>
            <a:xfrm>
              <a:off x="10792043" y="4076700"/>
              <a:ext cx="5688001" cy="3414407"/>
              <a:chOff x="6970478" y="2745400"/>
              <a:chExt cx="3792000" cy="2268295"/>
            </a:xfrm>
          </p:grpSpPr>
          <p:sp>
            <p:nvSpPr>
              <p:cNvPr id="79" name="Rechteck 78"/>
              <p:cNvSpPr/>
              <p:nvPr/>
            </p:nvSpPr>
            <p:spPr>
              <a:xfrm>
                <a:off x="6970478" y="2747895"/>
                <a:ext cx="3791999" cy="2265800"/>
              </a:xfrm>
              <a:prstGeom prst="rect">
                <a:avLst/>
              </a:prstGeom>
              <a:solidFill>
                <a:schemeClr val="bg1">
                  <a:lumMod val="75000"/>
                  <a:alpha val="68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00" dirty="0">
                  <a:latin typeface="Roboto Slab" pitchFamily="2" charset="0"/>
                  <a:ea typeface="Roboto Slab" pitchFamily="2" charset="0"/>
                </a:endParaRPr>
              </a:p>
            </p:txBody>
          </p:sp>
          <p:sp>
            <p:nvSpPr>
              <p:cNvPr id="81" name="Rechteck 80"/>
              <p:cNvSpPr/>
              <p:nvPr/>
            </p:nvSpPr>
            <p:spPr>
              <a:xfrm>
                <a:off x="7043795" y="3130532"/>
                <a:ext cx="1764000" cy="50400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350" b="1" dirty="0">
                    <a:latin typeface="Roboto Slab" pitchFamily="2" charset="0"/>
                    <a:ea typeface="Roboto Slab" pitchFamily="2" charset="0"/>
                  </a:rPr>
                  <a:t>Director of Products </a:t>
                </a:r>
              </a:p>
              <a:p>
                <a:pPr algn="ctr"/>
                <a:r>
                  <a:rPr lang="en-GB" sz="1350" i="1" dirty="0">
                    <a:latin typeface="Roboto Slab" pitchFamily="2" charset="0"/>
                    <a:ea typeface="Roboto Slab" pitchFamily="2" charset="0"/>
                  </a:rPr>
                  <a:t>Sören Kuklau</a:t>
                </a:r>
              </a:p>
            </p:txBody>
          </p:sp>
          <p:sp>
            <p:nvSpPr>
              <p:cNvPr id="82" name="Rechteck 81"/>
              <p:cNvSpPr/>
              <p:nvPr/>
            </p:nvSpPr>
            <p:spPr>
              <a:xfrm>
                <a:off x="8919781" y="3742600"/>
                <a:ext cx="1764000" cy="504000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350" b="1" dirty="0">
                    <a:latin typeface="Roboto Slab" pitchFamily="2" charset="0"/>
                    <a:ea typeface="Roboto Slab" pitchFamily="2" charset="0"/>
                  </a:rPr>
                  <a:t>Systems Coordinator</a:t>
                </a:r>
              </a:p>
              <a:p>
                <a:pPr algn="ctr"/>
                <a:r>
                  <a:rPr lang="en-GB" sz="1350" b="1" dirty="0">
                    <a:latin typeface="Roboto Slab" pitchFamily="2" charset="0"/>
                    <a:ea typeface="Roboto Slab" pitchFamily="2" charset="0"/>
                  </a:rPr>
                  <a:t>Developer</a:t>
                </a:r>
              </a:p>
              <a:p>
                <a:pPr algn="ctr"/>
                <a:r>
                  <a:rPr lang="en-GB" sz="1350" i="1" dirty="0">
                    <a:latin typeface="Roboto Slab" pitchFamily="2" charset="0"/>
                    <a:ea typeface="Roboto Slab" pitchFamily="2" charset="0"/>
                  </a:rPr>
                  <a:t>Frank Kuchta</a:t>
                </a:r>
              </a:p>
            </p:txBody>
          </p:sp>
          <p:sp>
            <p:nvSpPr>
              <p:cNvPr id="84" name="Rechteck 83"/>
              <p:cNvSpPr/>
              <p:nvPr/>
            </p:nvSpPr>
            <p:spPr>
              <a:xfrm>
                <a:off x="6970479" y="2745400"/>
                <a:ext cx="3791999" cy="28724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500" u="sng" dirty="0" smtClean="0">
                    <a:latin typeface="Roboto Slab" pitchFamily="2" charset="0"/>
                    <a:ea typeface="Roboto Slab" pitchFamily="2" charset="0"/>
                  </a:rPr>
                  <a:t>Products</a:t>
                </a:r>
                <a:endParaRPr lang="en-GB" sz="1500" u="sng" dirty="0">
                  <a:latin typeface="Roboto Slab" pitchFamily="2" charset="0"/>
                  <a:ea typeface="Roboto Slab" pitchFamily="2" charset="0"/>
                </a:endParaRPr>
              </a:p>
            </p:txBody>
          </p:sp>
          <p:sp>
            <p:nvSpPr>
              <p:cNvPr id="86" name="Rechteck 85"/>
              <p:cNvSpPr/>
              <p:nvPr/>
            </p:nvSpPr>
            <p:spPr>
              <a:xfrm>
                <a:off x="7043795" y="3742600"/>
                <a:ext cx="1764000" cy="504000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500" dirty="0">
                  <a:latin typeface="Roboto Slab" pitchFamily="2" charset="0"/>
                  <a:ea typeface="Roboto Slab" pitchFamily="2" charset="0"/>
                </a:endParaRPr>
              </a:p>
              <a:p>
                <a:pPr algn="ctr"/>
                <a:endParaRPr lang="en-GB" sz="1500" dirty="0">
                  <a:latin typeface="Roboto Slab" pitchFamily="2" charset="0"/>
                  <a:ea typeface="Roboto Slab" pitchFamily="2" charset="0"/>
                </a:endParaRPr>
              </a:p>
              <a:p>
                <a:pPr algn="ctr"/>
                <a:r>
                  <a:rPr lang="en-GB" sz="1350" b="1" dirty="0" smtClean="0">
                    <a:latin typeface="Roboto Slab" pitchFamily="2" charset="0"/>
                    <a:ea typeface="Roboto Slab" pitchFamily="2" charset="0"/>
                  </a:rPr>
                  <a:t>Developer</a:t>
                </a:r>
              </a:p>
              <a:p>
                <a:pPr algn="ctr"/>
                <a:r>
                  <a:rPr lang="en-GB" sz="1350" i="1" dirty="0" smtClean="0">
                    <a:latin typeface="Roboto Slab" pitchFamily="2" charset="0"/>
                    <a:ea typeface="Roboto Slab" pitchFamily="2" charset="0"/>
                  </a:rPr>
                  <a:t>Daniel Marner</a:t>
                </a:r>
              </a:p>
              <a:p>
                <a:pPr algn="ctr"/>
                <a:endParaRPr lang="en-GB" sz="1500" dirty="0">
                  <a:latin typeface="Roboto Slab" pitchFamily="2" charset="0"/>
                  <a:ea typeface="Roboto Slab" pitchFamily="2" charset="0"/>
                </a:endParaRPr>
              </a:p>
              <a:p>
                <a:pPr algn="ctr"/>
                <a:endParaRPr lang="en-GB" sz="1500" dirty="0">
                  <a:latin typeface="Roboto Slab" pitchFamily="2" charset="0"/>
                  <a:ea typeface="Roboto Slab" pitchFamily="2" charset="0"/>
                </a:endParaRPr>
              </a:p>
            </p:txBody>
          </p:sp>
          <p:sp>
            <p:nvSpPr>
              <p:cNvPr id="88" name="Rechteck 87"/>
              <p:cNvSpPr/>
              <p:nvPr/>
            </p:nvSpPr>
            <p:spPr>
              <a:xfrm>
                <a:off x="7047667" y="4383638"/>
                <a:ext cx="1764000" cy="504000"/>
              </a:xfrm>
              <a:prstGeom prst="rect">
                <a:avLst/>
              </a:prstGeom>
              <a:solidFill>
                <a:srgbClr val="B4210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500" dirty="0">
                  <a:latin typeface="Roboto Slab" pitchFamily="2" charset="0"/>
                  <a:ea typeface="Roboto Slab" pitchFamily="2" charset="0"/>
                </a:endParaRPr>
              </a:p>
              <a:p>
                <a:pPr algn="ctr"/>
                <a:r>
                  <a:rPr lang="en-GB" sz="1350" b="1" dirty="0">
                    <a:latin typeface="Roboto Slab" pitchFamily="2" charset="0"/>
                    <a:ea typeface="Roboto Slab" pitchFamily="2" charset="0"/>
                  </a:rPr>
                  <a:t>Trainee</a:t>
                </a:r>
              </a:p>
              <a:p>
                <a:pPr algn="ctr"/>
                <a:r>
                  <a:rPr lang="en-GB" sz="1350" i="1" dirty="0">
                    <a:latin typeface="Roboto Slab" pitchFamily="2" charset="0"/>
                    <a:ea typeface="Roboto Slab" pitchFamily="2" charset="0"/>
                  </a:rPr>
                  <a:t>Philipp </a:t>
                </a:r>
                <a:r>
                  <a:rPr lang="en-GB" sz="1350" i="1" dirty="0" err="1">
                    <a:latin typeface="Roboto Slab" pitchFamily="2" charset="0"/>
                    <a:ea typeface="Roboto Slab" pitchFamily="2" charset="0"/>
                  </a:rPr>
                  <a:t>Kische</a:t>
                </a:r>
                <a:endParaRPr lang="en-GB" sz="1350" i="1" dirty="0">
                  <a:latin typeface="Roboto Slab" pitchFamily="2" charset="0"/>
                  <a:ea typeface="Roboto Slab" pitchFamily="2" charset="0"/>
                </a:endParaRPr>
              </a:p>
              <a:p>
                <a:pPr algn="ctr"/>
                <a:endParaRPr lang="en-GB" sz="1500" dirty="0">
                  <a:latin typeface="Roboto Slab" pitchFamily="2" charset="0"/>
                  <a:ea typeface="Roboto Slab" pitchFamily="2" charset="0"/>
                </a:endParaRPr>
              </a:p>
            </p:txBody>
          </p:sp>
        </p:grpSp>
        <p:sp>
          <p:nvSpPr>
            <p:cNvPr id="36" name="Rechteck 35"/>
            <p:cNvSpPr/>
            <p:nvPr/>
          </p:nvSpPr>
          <p:spPr>
            <a:xfrm>
              <a:off x="13715999" y="6542698"/>
              <a:ext cx="2646001" cy="758658"/>
            </a:xfrm>
            <a:prstGeom prst="rect">
              <a:avLst/>
            </a:prstGeom>
            <a:solidFill>
              <a:srgbClr val="7030A0"/>
            </a:solidFill>
            <a:ln>
              <a:solidFill>
                <a:schemeClr val="tx1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500" dirty="0">
                <a:latin typeface="Roboto Slab" pitchFamily="2" charset="0"/>
                <a:ea typeface="Roboto Slab" pitchFamily="2" charset="0"/>
              </a:endParaRPr>
            </a:p>
            <a:p>
              <a:pPr algn="ctr"/>
              <a:r>
                <a:rPr lang="en-GB" sz="1350" b="1" dirty="0" smtClean="0">
                  <a:latin typeface="Roboto Slab" pitchFamily="2" charset="0"/>
                  <a:ea typeface="Roboto Slab" pitchFamily="2" charset="0"/>
                </a:rPr>
                <a:t>Student Assistant</a:t>
              </a:r>
              <a:endParaRPr lang="en-GB" sz="1350" b="1" dirty="0">
                <a:latin typeface="Roboto Slab" pitchFamily="2" charset="0"/>
                <a:ea typeface="Roboto Slab" pitchFamily="2" charset="0"/>
              </a:endParaRPr>
            </a:p>
            <a:p>
              <a:pPr algn="ctr"/>
              <a:r>
                <a:rPr lang="en-GB" sz="1350" i="1" dirty="0" smtClean="0">
                  <a:latin typeface="Roboto Slab" pitchFamily="2" charset="0"/>
                  <a:ea typeface="Roboto Slab" pitchFamily="2" charset="0"/>
                </a:rPr>
                <a:t>Adrian Drechsel</a:t>
              </a:r>
              <a:endParaRPr lang="en-GB" sz="1350" i="1" dirty="0">
                <a:latin typeface="Roboto Slab" pitchFamily="2" charset="0"/>
                <a:ea typeface="Roboto Slab" pitchFamily="2" charset="0"/>
              </a:endParaRPr>
            </a:p>
            <a:p>
              <a:pPr algn="ctr"/>
              <a:endParaRPr lang="en-GB" sz="1500" dirty="0">
                <a:latin typeface="Roboto Slab" pitchFamily="2" charset="0"/>
                <a:ea typeface="Roboto Slab" pitchFamily="2" charset="0"/>
              </a:endParaRPr>
            </a:p>
          </p:txBody>
        </p:sp>
      </p:grpSp>
      <p:sp>
        <p:nvSpPr>
          <p:cNvPr id="35" name="Rechteck 34"/>
          <p:cNvSpPr/>
          <p:nvPr/>
        </p:nvSpPr>
        <p:spPr>
          <a:xfrm>
            <a:off x="10776600" y="2992162"/>
            <a:ext cx="3168000" cy="758659"/>
          </a:xfrm>
          <a:prstGeom prst="rect">
            <a:avLst/>
          </a:prstGeom>
          <a:solidFill>
            <a:srgbClr val="1F4E79"/>
          </a:solidFill>
          <a:ln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50" b="1" dirty="0" smtClean="0">
                <a:latin typeface="Roboto Slab" pitchFamily="2" charset="0"/>
                <a:ea typeface="Roboto Slab" pitchFamily="2" charset="0"/>
              </a:rPr>
              <a:t>Receptionist</a:t>
            </a:r>
          </a:p>
          <a:p>
            <a:pPr algn="ctr"/>
            <a:r>
              <a:rPr lang="en-GB" sz="1350" i="1" dirty="0">
                <a:latin typeface="Roboto Slab" pitchFamily="2" charset="0"/>
                <a:ea typeface="Roboto Slab" pitchFamily="2" charset="0"/>
              </a:rPr>
              <a:t>Anke </a:t>
            </a:r>
            <a:r>
              <a:rPr lang="en-GB" sz="1350" i="1">
                <a:latin typeface="Roboto Slab" pitchFamily="2" charset="0"/>
                <a:ea typeface="Roboto Slab" pitchFamily="2" charset="0"/>
              </a:rPr>
              <a:t>Randecker </a:t>
            </a:r>
            <a:endParaRPr lang="en-GB" sz="1350" i="1" dirty="0"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38" name="Rechteck 37"/>
          <p:cNvSpPr/>
          <p:nvPr/>
        </p:nvSpPr>
        <p:spPr>
          <a:xfrm>
            <a:off x="10776600" y="2552700"/>
            <a:ext cx="3168000" cy="43238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500" u="sng" dirty="0">
                <a:latin typeface="Roboto Slab" pitchFamily="2" charset="0"/>
                <a:ea typeface="Roboto Slab" pitchFamily="2" charset="0"/>
              </a:rPr>
              <a:t>Division Administration </a:t>
            </a:r>
          </a:p>
        </p:txBody>
      </p:sp>
    </p:spTree>
    <p:extLst>
      <p:ext uri="{BB962C8B-B14F-4D97-AF65-F5344CB8AC3E}">
        <p14:creationId xmlns:p14="http://schemas.microsoft.com/office/powerpoint/2010/main" val="277452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/>
          <p:cNvGrpSpPr/>
          <p:nvPr/>
        </p:nvGrpSpPr>
        <p:grpSpPr>
          <a:xfrm>
            <a:off x="480204" y="342900"/>
            <a:ext cx="6477000" cy="7026000"/>
            <a:chOff x="480204" y="342900"/>
            <a:chExt cx="6477000" cy="7026000"/>
          </a:xfrm>
        </p:grpSpPr>
        <p:sp>
          <p:nvSpPr>
            <p:cNvPr id="4" name="Textfeld 3"/>
            <p:cNvSpPr txBox="1"/>
            <p:nvPr/>
          </p:nvSpPr>
          <p:spPr>
            <a:xfrm>
              <a:off x="2206704" y="342900"/>
              <a:ext cx="30240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3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Stefan Gerdts</a:t>
              </a:r>
              <a:endParaRPr lang="de-DE" sz="3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0" name="Grafik 1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37" r="19871"/>
            <a:stretch/>
          </p:blipFill>
          <p:spPr>
            <a:xfrm>
              <a:off x="480204" y="1104900"/>
              <a:ext cx="6477000" cy="6264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1442057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ieren 5"/>
          <p:cNvGrpSpPr/>
          <p:nvPr/>
        </p:nvGrpSpPr>
        <p:grpSpPr>
          <a:xfrm>
            <a:off x="474453" y="342900"/>
            <a:ext cx="6477000" cy="7026000"/>
            <a:chOff x="474453" y="342900"/>
            <a:chExt cx="6477000" cy="7026000"/>
          </a:xfrm>
        </p:grpSpPr>
        <p:sp>
          <p:nvSpPr>
            <p:cNvPr id="4" name="Textfeld 3"/>
            <p:cNvSpPr txBox="1"/>
            <p:nvPr/>
          </p:nvSpPr>
          <p:spPr>
            <a:xfrm>
              <a:off x="2308953" y="342900"/>
              <a:ext cx="28080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3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Frank Diegel</a:t>
              </a:r>
              <a:endParaRPr lang="de-DE" sz="3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" name="Grafik 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311" r="12196"/>
            <a:stretch/>
          </p:blipFill>
          <p:spPr>
            <a:xfrm>
              <a:off x="474453" y="1104900"/>
              <a:ext cx="6477000" cy="6264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180247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474453" y="342900"/>
            <a:ext cx="6477000" cy="7026000"/>
            <a:chOff x="474453" y="342900"/>
            <a:chExt cx="6477000" cy="7026000"/>
          </a:xfrm>
        </p:grpSpPr>
        <p:sp>
          <p:nvSpPr>
            <p:cNvPr id="4" name="Textfeld 3"/>
            <p:cNvSpPr txBox="1"/>
            <p:nvPr/>
          </p:nvSpPr>
          <p:spPr>
            <a:xfrm>
              <a:off x="1876953" y="342900"/>
              <a:ext cx="36720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3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Stephan Piworus</a:t>
              </a:r>
              <a:endParaRPr lang="de-DE" sz="3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" name="Grafik 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12" r="10896"/>
            <a:stretch/>
          </p:blipFill>
          <p:spPr>
            <a:xfrm>
              <a:off x="474453" y="1104900"/>
              <a:ext cx="6477000" cy="6264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4067958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474453" y="342900"/>
            <a:ext cx="6477000" cy="7026000"/>
            <a:chOff x="474453" y="342900"/>
            <a:chExt cx="6477000" cy="7026000"/>
          </a:xfrm>
        </p:grpSpPr>
        <p:sp>
          <p:nvSpPr>
            <p:cNvPr id="4" name="Textfeld 3"/>
            <p:cNvSpPr txBox="1"/>
            <p:nvPr/>
          </p:nvSpPr>
          <p:spPr>
            <a:xfrm>
              <a:off x="2182953" y="342900"/>
              <a:ext cx="30600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3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Matthias Over</a:t>
              </a:r>
              <a:endParaRPr lang="de-DE" sz="3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" name="Grafik 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17" r="18190"/>
            <a:stretch/>
          </p:blipFill>
          <p:spPr>
            <a:xfrm>
              <a:off x="474453" y="1104900"/>
              <a:ext cx="6477000" cy="6264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3044108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474453" y="342900"/>
            <a:ext cx="6477001" cy="7026000"/>
            <a:chOff x="474453" y="342900"/>
            <a:chExt cx="6477001" cy="7026000"/>
          </a:xfrm>
        </p:grpSpPr>
        <p:sp>
          <p:nvSpPr>
            <p:cNvPr id="4" name="Textfeld 3"/>
            <p:cNvSpPr txBox="1"/>
            <p:nvPr/>
          </p:nvSpPr>
          <p:spPr>
            <a:xfrm>
              <a:off x="2236953" y="342900"/>
              <a:ext cx="29520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3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Sören Kuklau</a:t>
              </a:r>
            </a:p>
          </p:txBody>
        </p:sp>
        <p:pic>
          <p:nvPicPr>
            <p:cNvPr id="2" name="Grafik 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699" r="11809"/>
            <a:stretch/>
          </p:blipFill>
          <p:spPr>
            <a:xfrm>
              <a:off x="474453" y="1104900"/>
              <a:ext cx="6477001" cy="6264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2324900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474453" y="342900"/>
            <a:ext cx="6477001" cy="7026000"/>
            <a:chOff x="474453" y="342900"/>
            <a:chExt cx="6477001" cy="7026000"/>
          </a:xfrm>
        </p:grpSpPr>
        <p:sp>
          <p:nvSpPr>
            <p:cNvPr id="4" name="Textfeld 3"/>
            <p:cNvSpPr txBox="1"/>
            <p:nvPr/>
          </p:nvSpPr>
          <p:spPr>
            <a:xfrm>
              <a:off x="2218953" y="342900"/>
              <a:ext cx="29880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3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Sarah Hennig</a:t>
              </a:r>
              <a:endParaRPr lang="de-DE" sz="3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" name="Grafik 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05" r="14302"/>
            <a:stretch/>
          </p:blipFill>
          <p:spPr>
            <a:xfrm>
              <a:off x="474453" y="1104900"/>
              <a:ext cx="6477001" cy="6264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2642022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474453" y="342900"/>
            <a:ext cx="6477000" cy="7026000"/>
            <a:chOff x="474453" y="342900"/>
            <a:chExt cx="6477000" cy="7026000"/>
          </a:xfrm>
        </p:grpSpPr>
        <p:sp>
          <p:nvSpPr>
            <p:cNvPr id="4" name="Textfeld 3"/>
            <p:cNvSpPr txBox="1"/>
            <p:nvPr/>
          </p:nvSpPr>
          <p:spPr>
            <a:xfrm>
              <a:off x="1804953" y="342900"/>
              <a:ext cx="38160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3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Carsten </a:t>
              </a:r>
              <a:r>
                <a:rPr lang="de-DE" sz="36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Ellienroth</a:t>
              </a:r>
              <a:endParaRPr lang="de-DE" sz="3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" name="Grafik 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903" r="3603"/>
            <a:stretch/>
          </p:blipFill>
          <p:spPr>
            <a:xfrm>
              <a:off x="474453" y="1104900"/>
              <a:ext cx="6477000" cy="6264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3294254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474453" y="342900"/>
            <a:ext cx="6477000" cy="7026000"/>
            <a:chOff x="474453" y="342900"/>
            <a:chExt cx="6477000" cy="7026000"/>
          </a:xfrm>
        </p:grpSpPr>
        <p:sp>
          <p:nvSpPr>
            <p:cNvPr id="4" name="Textfeld 3"/>
            <p:cNvSpPr txBox="1"/>
            <p:nvPr/>
          </p:nvSpPr>
          <p:spPr>
            <a:xfrm>
              <a:off x="2488953" y="342900"/>
              <a:ext cx="24480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36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Eray</a:t>
              </a:r>
              <a:r>
                <a:rPr lang="de-DE" sz="3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36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Cakal</a:t>
              </a:r>
              <a:endParaRPr lang="de-DE" sz="3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" name="Grafik 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273" r="5234"/>
            <a:stretch/>
          </p:blipFill>
          <p:spPr>
            <a:xfrm>
              <a:off x="474453" y="1104900"/>
              <a:ext cx="6477000" cy="6264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2320049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474453" y="342900"/>
            <a:ext cx="6477000" cy="7026000"/>
            <a:chOff x="474453" y="342900"/>
            <a:chExt cx="6477000" cy="7026000"/>
          </a:xfrm>
        </p:grpSpPr>
        <p:sp>
          <p:nvSpPr>
            <p:cNvPr id="4" name="Textfeld 3"/>
            <p:cNvSpPr txBox="1"/>
            <p:nvPr/>
          </p:nvSpPr>
          <p:spPr>
            <a:xfrm>
              <a:off x="2182953" y="342900"/>
              <a:ext cx="30600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3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Daniel Marner</a:t>
              </a:r>
              <a:endParaRPr lang="de-DE" sz="3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" name="Grafik 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788" r="12720"/>
            <a:stretch/>
          </p:blipFill>
          <p:spPr>
            <a:xfrm>
              <a:off x="474453" y="1104900"/>
              <a:ext cx="6477000" cy="6264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1167454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474453" y="342900"/>
            <a:ext cx="6477001" cy="7010400"/>
            <a:chOff x="474453" y="342900"/>
            <a:chExt cx="6477001" cy="7010400"/>
          </a:xfrm>
        </p:grpSpPr>
        <p:sp>
          <p:nvSpPr>
            <p:cNvPr id="4" name="Textfeld 3"/>
            <p:cNvSpPr txBox="1"/>
            <p:nvPr/>
          </p:nvSpPr>
          <p:spPr>
            <a:xfrm>
              <a:off x="2326953" y="342900"/>
              <a:ext cx="27720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3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Sina Baasch</a:t>
              </a:r>
              <a:endParaRPr lang="de-DE" sz="3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" name="Grafik 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10" r="6097"/>
            <a:stretch/>
          </p:blipFill>
          <p:spPr>
            <a:xfrm>
              <a:off x="474453" y="1089300"/>
              <a:ext cx="6477001" cy="6264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1933730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/>
          <p:cNvGrpSpPr/>
          <p:nvPr/>
        </p:nvGrpSpPr>
        <p:grpSpPr>
          <a:xfrm>
            <a:off x="474453" y="342900"/>
            <a:ext cx="6477000" cy="7026000"/>
            <a:chOff x="474453" y="342900"/>
            <a:chExt cx="6477000" cy="7026000"/>
          </a:xfrm>
        </p:grpSpPr>
        <p:sp>
          <p:nvSpPr>
            <p:cNvPr id="4" name="Textfeld 3"/>
            <p:cNvSpPr txBox="1"/>
            <p:nvPr/>
          </p:nvSpPr>
          <p:spPr>
            <a:xfrm>
              <a:off x="1570953" y="342900"/>
              <a:ext cx="42840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3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Katharina Cornelius</a:t>
              </a:r>
              <a:endParaRPr lang="de-DE" sz="3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" name="Grafik 4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651" r="18415"/>
            <a:stretch/>
          </p:blipFill>
          <p:spPr>
            <a:xfrm>
              <a:off x="474453" y="1104900"/>
              <a:ext cx="6477000" cy="6264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986115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/>
          <p:cNvGrpSpPr/>
          <p:nvPr/>
        </p:nvGrpSpPr>
        <p:grpSpPr>
          <a:xfrm>
            <a:off x="474453" y="342900"/>
            <a:ext cx="6477001" cy="7026000"/>
            <a:chOff x="474453" y="342900"/>
            <a:chExt cx="6477001" cy="7026000"/>
          </a:xfrm>
        </p:grpSpPr>
        <p:sp>
          <p:nvSpPr>
            <p:cNvPr id="4" name="Textfeld 3"/>
            <p:cNvSpPr txBox="1"/>
            <p:nvPr/>
          </p:nvSpPr>
          <p:spPr>
            <a:xfrm>
              <a:off x="2236953" y="342900"/>
              <a:ext cx="29520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3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Frank Kuchta</a:t>
              </a:r>
              <a:endParaRPr lang="de-DE" sz="3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" name="Grafik 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588" r="7920"/>
            <a:stretch/>
          </p:blipFill>
          <p:spPr>
            <a:xfrm>
              <a:off x="474453" y="1104900"/>
              <a:ext cx="6477001" cy="6264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837564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474453" y="342900"/>
            <a:ext cx="6477000" cy="7026000"/>
            <a:chOff x="474453" y="342900"/>
            <a:chExt cx="6477000" cy="7026000"/>
          </a:xfrm>
        </p:grpSpPr>
        <p:sp>
          <p:nvSpPr>
            <p:cNvPr id="4" name="Textfeld 3"/>
            <p:cNvSpPr txBox="1"/>
            <p:nvPr/>
          </p:nvSpPr>
          <p:spPr>
            <a:xfrm>
              <a:off x="1750953" y="342900"/>
              <a:ext cx="38160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3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Nataša Miletković</a:t>
              </a:r>
              <a:endParaRPr lang="de-DE" sz="3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" name="Grafik 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003" r="17921"/>
            <a:stretch/>
          </p:blipFill>
          <p:spPr>
            <a:xfrm>
              <a:off x="474453" y="1104900"/>
              <a:ext cx="6477000" cy="6264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485555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renz AG Vital Yellow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renzAG">
      <a:majorFont>
        <a:latin typeface="Roboto Slab"/>
        <a:ea typeface=""/>
        <a:cs typeface=""/>
      </a:majorFont>
      <a:minorFont>
        <a:latin typeface="Roboto Slab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123</Words>
  <Application>Microsoft Office PowerPoint</Application>
  <PresentationFormat>Benutzerdefiniert</PresentationFormat>
  <Paragraphs>71</Paragraphs>
  <Slides>14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18" baseType="lpstr">
      <vt:lpstr>Arial</vt:lpstr>
      <vt:lpstr>Roboto Slab</vt:lpstr>
      <vt:lpstr>Wingdings 3</vt:lpstr>
      <vt:lpstr>Trenz AG Vital Yellow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Titel der Präsentation wird hier platziert</dc:title>
  <dc:creator>Carsten Koralewski</dc:creator>
  <cp:lastModifiedBy>Nataša Miletković</cp:lastModifiedBy>
  <cp:revision>202</cp:revision>
  <cp:lastPrinted>2014-12-10T13:13:42Z</cp:lastPrinted>
  <dcterms:created xsi:type="dcterms:W3CDTF">2014-06-26T12:13:32Z</dcterms:created>
  <dcterms:modified xsi:type="dcterms:W3CDTF">2015-10-15T11:16:50Z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2014-06-25T00:00:00Z</vt:filetime>
  </property>
  <property fmtid="{D5CDD505-2E9C-101B-9397-08002B2CF9AE}" pid="3" name="LastSaved">
    <vt:filetime>2014-06-26T00:00:00Z</vt:filetime>
  </property>
</Properties>
</file>